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4" r:id="rId18"/>
    <p:sldId id="273" r:id="rId19"/>
    <p:sldId id="275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E734BE-056D-49D2-A29C-FBC2D3C0C1E6}" v="149" dt="2023-09-03T15:08:50.3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58" y="-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ed Bachir" userId="fcdc1bb3b617d7e4" providerId="LiveId" clId="{5CE734BE-056D-49D2-A29C-FBC2D3C0C1E6}"/>
    <pc:docChg chg="undo custSel addSld delSld modSld addMainMaster delMainMaster">
      <pc:chgData name="Ahmed Bachir" userId="fcdc1bb3b617d7e4" providerId="LiveId" clId="{5CE734BE-056D-49D2-A29C-FBC2D3C0C1E6}" dt="2023-09-03T15:58:44.957" v="2965" actId="47"/>
      <pc:docMkLst>
        <pc:docMk/>
      </pc:docMkLst>
      <pc:sldChg chg="addSp delSp modSp new mod setBg modClrScheme addAnim delAnim setClrOvrMap chgLayout">
        <pc:chgData name="Ahmed Bachir" userId="fcdc1bb3b617d7e4" providerId="LiveId" clId="{5CE734BE-056D-49D2-A29C-FBC2D3C0C1E6}" dt="2023-09-02T12:46:10.361" v="63" actId="1076"/>
        <pc:sldMkLst>
          <pc:docMk/>
          <pc:sldMk cId="2853351513" sldId="256"/>
        </pc:sldMkLst>
        <pc:spChg chg="mod">
          <ac:chgData name="Ahmed Bachir" userId="fcdc1bb3b617d7e4" providerId="LiveId" clId="{5CE734BE-056D-49D2-A29C-FBC2D3C0C1E6}" dt="2023-09-02T12:44:56.418" v="27" actId="26606"/>
          <ac:spMkLst>
            <pc:docMk/>
            <pc:sldMk cId="2853351513" sldId="256"/>
            <ac:spMk id="2" creationId="{3F9F84E7-00A3-2036-F40C-C6A412B0CC6F}"/>
          </ac:spMkLst>
        </pc:spChg>
        <pc:spChg chg="mod">
          <ac:chgData name="Ahmed Bachir" userId="fcdc1bb3b617d7e4" providerId="LiveId" clId="{5CE734BE-056D-49D2-A29C-FBC2D3C0C1E6}" dt="2023-09-02T12:46:10.361" v="63" actId="1076"/>
          <ac:spMkLst>
            <pc:docMk/>
            <pc:sldMk cId="2853351513" sldId="256"/>
            <ac:spMk id="3" creationId="{7B1CE576-3124-01A4-8D6F-0F6E4E4AD5A3}"/>
          </ac:spMkLst>
        </pc:spChg>
        <pc:spChg chg="add del">
          <ac:chgData name="Ahmed Bachir" userId="fcdc1bb3b617d7e4" providerId="LiveId" clId="{5CE734BE-056D-49D2-A29C-FBC2D3C0C1E6}" dt="2023-09-02T12:38:28.125" v="2" actId="26606"/>
          <ac:spMkLst>
            <pc:docMk/>
            <pc:sldMk cId="2853351513" sldId="256"/>
            <ac:spMk id="9" creationId="{99D89EBB-72B3-43C9-BAA0-C3D3A97AD3AC}"/>
          </ac:spMkLst>
        </pc:spChg>
        <pc:spChg chg="add del">
          <ac:chgData name="Ahmed Bachir" userId="fcdc1bb3b617d7e4" providerId="LiveId" clId="{5CE734BE-056D-49D2-A29C-FBC2D3C0C1E6}" dt="2023-09-02T12:38:28.125" v="2" actId="26606"/>
          <ac:spMkLst>
            <pc:docMk/>
            <pc:sldMk cId="2853351513" sldId="256"/>
            <ac:spMk id="11" creationId="{5A6BA549-E7EA-4091-94B3-7B2B3044E387}"/>
          </ac:spMkLst>
        </pc:spChg>
        <pc:spChg chg="add del">
          <ac:chgData name="Ahmed Bachir" userId="fcdc1bb3b617d7e4" providerId="LiveId" clId="{5CE734BE-056D-49D2-A29C-FBC2D3C0C1E6}" dt="2023-09-02T12:39:10.305" v="12" actId="26606"/>
          <ac:spMkLst>
            <pc:docMk/>
            <pc:sldMk cId="2853351513" sldId="256"/>
            <ac:spMk id="15" creationId="{B62DE6C5-8EB8-4E41-B0FF-93563AA4C56C}"/>
          </ac:spMkLst>
        </pc:spChg>
        <pc:spChg chg="add del">
          <ac:chgData name="Ahmed Bachir" userId="fcdc1bb3b617d7e4" providerId="LiveId" clId="{5CE734BE-056D-49D2-A29C-FBC2D3C0C1E6}" dt="2023-09-02T12:38:28.125" v="2" actId="26606"/>
          <ac:spMkLst>
            <pc:docMk/>
            <pc:sldMk cId="2853351513" sldId="256"/>
            <ac:spMk id="23" creationId="{613F3963-915E-4812-8B39-BE6EA7CC82DA}"/>
          </ac:spMkLst>
        </pc:spChg>
        <pc:spChg chg="add del">
          <ac:chgData name="Ahmed Bachir" userId="fcdc1bb3b617d7e4" providerId="LiveId" clId="{5CE734BE-056D-49D2-A29C-FBC2D3C0C1E6}" dt="2023-09-02T12:38:43.545" v="4" actId="26606"/>
          <ac:spMkLst>
            <pc:docMk/>
            <pc:sldMk cId="2853351513" sldId="256"/>
            <ac:spMk id="25" creationId="{F1CE6CDF-ADB7-468C-85C9-B20A076F3C16}"/>
          </ac:spMkLst>
        </pc:spChg>
        <pc:spChg chg="add del">
          <ac:chgData name="Ahmed Bachir" userId="fcdc1bb3b617d7e4" providerId="LiveId" clId="{5CE734BE-056D-49D2-A29C-FBC2D3C0C1E6}" dt="2023-09-02T12:38:43.545" v="4" actId="26606"/>
          <ac:spMkLst>
            <pc:docMk/>
            <pc:sldMk cId="2853351513" sldId="256"/>
            <ac:spMk id="26" creationId="{639EA3C6-5BB9-4426-BF58-2B808502F815}"/>
          </ac:spMkLst>
        </pc:spChg>
        <pc:spChg chg="add del">
          <ac:chgData name="Ahmed Bachir" userId="fcdc1bb3b617d7e4" providerId="LiveId" clId="{5CE734BE-056D-49D2-A29C-FBC2D3C0C1E6}" dt="2023-09-02T12:38:43.545" v="4" actId="26606"/>
          <ac:spMkLst>
            <pc:docMk/>
            <pc:sldMk cId="2853351513" sldId="256"/>
            <ac:spMk id="27" creationId="{480A35E7-9EF6-40E1-A6C5-0B6D3D7245DD}"/>
          </ac:spMkLst>
        </pc:spChg>
        <pc:spChg chg="add del">
          <ac:chgData name="Ahmed Bachir" userId="fcdc1bb3b617d7e4" providerId="LiveId" clId="{5CE734BE-056D-49D2-A29C-FBC2D3C0C1E6}" dt="2023-09-02T12:39:04.102" v="6" actId="26606"/>
          <ac:spMkLst>
            <pc:docMk/>
            <pc:sldMk cId="2853351513" sldId="256"/>
            <ac:spMk id="30" creationId="{A38827F1-3359-44F6-9009-43AE2B17FEAD}"/>
          </ac:spMkLst>
        </pc:spChg>
        <pc:spChg chg="add del">
          <ac:chgData name="Ahmed Bachir" userId="fcdc1bb3b617d7e4" providerId="LiveId" clId="{5CE734BE-056D-49D2-A29C-FBC2D3C0C1E6}" dt="2023-09-02T12:39:04.102" v="6" actId="26606"/>
          <ac:spMkLst>
            <pc:docMk/>
            <pc:sldMk cId="2853351513" sldId="256"/>
            <ac:spMk id="31" creationId="{17AFAD67-5350-4773-886F-D6DD7E66DB04}"/>
          </ac:spMkLst>
        </pc:spChg>
        <pc:spChg chg="add del">
          <ac:chgData name="Ahmed Bachir" userId="fcdc1bb3b617d7e4" providerId="LiveId" clId="{5CE734BE-056D-49D2-A29C-FBC2D3C0C1E6}" dt="2023-09-02T12:39:08.305" v="8" actId="26606"/>
          <ac:spMkLst>
            <pc:docMk/>
            <pc:sldMk cId="2853351513" sldId="256"/>
            <ac:spMk id="36" creationId="{65735658-270A-8D75-091E-AFB444A3D617}"/>
          </ac:spMkLst>
        </pc:spChg>
        <pc:spChg chg="add del">
          <ac:chgData name="Ahmed Bachir" userId="fcdc1bb3b617d7e4" providerId="LiveId" clId="{5CE734BE-056D-49D2-A29C-FBC2D3C0C1E6}" dt="2023-09-02T12:39:08.305" v="8" actId="26606"/>
          <ac:spMkLst>
            <pc:docMk/>
            <pc:sldMk cId="2853351513" sldId="256"/>
            <ac:spMk id="38" creationId="{F9FB1C88-5F1D-C7DF-A4B3-E8EE7F6BF322}"/>
          </ac:spMkLst>
        </pc:spChg>
        <pc:spChg chg="add del">
          <ac:chgData name="Ahmed Bachir" userId="fcdc1bb3b617d7e4" providerId="LiveId" clId="{5CE734BE-056D-49D2-A29C-FBC2D3C0C1E6}" dt="2023-09-02T12:39:08.305" v="8" actId="26606"/>
          <ac:spMkLst>
            <pc:docMk/>
            <pc:sldMk cId="2853351513" sldId="256"/>
            <ac:spMk id="39" creationId="{4711BF64-C99B-2F90-ADA1-0C08F9BE8392}"/>
          </ac:spMkLst>
        </pc:spChg>
        <pc:spChg chg="add del">
          <ac:chgData name="Ahmed Bachir" userId="fcdc1bb3b617d7e4" providerId="LiveId" clId="{5CE734BE-056D-49D2-A29C-FBC2D3C0C1E6}" dt="2023-09-02T12:39:08.905" v="10" actId="26606"/>
          <ac:spMkLst>
            <pc:docMk/>
            <pc:sldMk cId="2853351513" sldId="256"/>
            <ac:spMk id="41" creationId="{A38827F1-3359-44F6-9009-43AE2B17FEAD}"/>
          </ac:spMkLst>
        </pc:spChg>
        <pc:spChg chg="add del">
          <ac:chgData name="Ahmed Bachir" userId="fcdc1bb3b617d7e4" providerId="LiveId" clId="{5CE734BE-056D-49D2-A29C-FBC2D3C0C1E6}" dt="2023-09-02T12:39:08.905" v="10" actId="26606"/>
          <ac:spMkLst>
            <pc:docMk/>
            <pc:sldMk cId="2853351513" sldId="256"/>
            <ac:spMk id="42" creationId="{17AFAD67-5350-4773-886F-D6DD7E66DB04}"/>
          </ac:spMkLst>
        </pc:spChg>
        <pc:spChg chg="add del">
          <ac:chgData name="Ahmed Bachir" userId="fcdc1bb3b617d7e4" providerId="LiveId" clId="{5CE734BE-056D-49D2-A29C-FBC2D3C0C1E6}" dt="2023-09-02T12:39:10.305" v="12" actId="26606"/>
          <ac:spMkLst>
            <pc:docMk/>
            <pc:sldMk cId="2853351513" sldId="256"/>
            <ac:spMk id="47" creationId="{729F2144-48B7-4730-955E-365ECED3ABE0}"/>
          </ac:spMkLst>
        </pc:spChg>
        <pc:spChg chg="add del">
          <ac:chgData name="Ahmed Bachir" userId="fcdc1bb3b617d7e4" providerId="LiveId" clId="{5CE734BE-056D-49D2-A29C-FBC2D3C0C1E6}" dt="2023-09-02T12:39:10.305" v="12" actId="26606"/>
          <ac:spMkLst>
            <pc:docMk/>
            <pc:sldMk cId="2853351513" sldId="256"/>
            <ac:spMk id="48" creationId="{E765FF50-D2F9-4A4F-86ED-F101E172BA93}"/>
          </ac:spMkLst>
        </pc:spChg>
        <pc:spChg chg="add del">
          <ac:chgData name="Ahmed Bachir" userId="fcdc1bb3b617d7e4" providerId="LiveId" clId="{5CE734BE-056D-49D2-A29C-FBC2D3C0C1E6}" dt="2023-09-02T12:39:10.305" v="12" actId="26606"/>
          <ac:spMkLst>
            <pc:docMk/>
            <pc:sldMk cId="2853351513" sldId="256"/>
            <ac:spMk id="50" creationId="{04D834C7-8223-43DA-AA30-E15A1BC7BB4E}"/>
          </ac:spMkLst>
        </pc:spChg>
        <pc:spChg chg="add del">
          <ac:chgData name="Ahmed Bachir" userId="fcdc1bb3b617d7e4" providerId="LiveId" clId="{5CE734BE-056D-49D2-A29C-FBC2D3C0C1E6}" dt="2023-09-02T12:39:17.085" v="14" actId="26606"/>
          <ac:spMkLst>
            <pc:docMk/>
            <pc:sldMk cId="2853351513" sldId="256"/>
            <ac:spMk id="52" creationId="{A38827F1-3359-44F6-9009-43AE2B17FEAD}"/>
          </ac:spMkLst>
        </pc:spChg>
        <pc:spChg chg="add del">
          <ac:chgData name="Ahmed Bachir" userId="fcdc1bb3b617d7e4" providerId="LiveId" clId="{5CE734BE-056D-49D2-A29C-FBC2D3C0C1E6}" dt="2023-09-02T12:39:17.085" v="14" actId="26606"/>
          <ac:spMkLst>
            <pc:docMk/>
            <pc:sldMk cId="2853351513" sldId="256"/>
            <ac:spMk id="53" creationId="{17AFAD67-5350-4773-886F-D6DD7E66DB04}"/>
          </ac:spMkLst>
        </pc:spChg>
        <pc:spChg chg="add del">
          <ac:chgData name="Ahmed Bachir" userId="fcdc1bb3b617d7e4" providerId="LiveId" clId="{5CE734BE-056D-49D2-A29C-FBC2D3C0C1E6}" dt="2023-09-02T12:44:56.418" v="27" actId="26606"/>
          <ac:spMkLst>
            <pc:docMk/>
            <pc:sldMk cId="2853351513" sldId="256"/>
            <ac:spMk id="59" creationId="{E1BC5A67-118C-4E4F-B36D-98915F74798A}"/>
          </ac:spMkLst>
        </pc:spChg>
        <pc:spChg chg="add del">
          <ac:chgData name="Ahmed Bachir" userId="fcdc1bb3b617d7e4" providerId="LiveId" clId="{5CE734BE-056D-49D2-A29C-FBC2D3C0C1E6}" dt="2023-09-02T12:44:56.418" v="27" actId="26606"/>
          <ac:spMkLst>
            <pc:docMk/>
            <pc:sldMk cId="2853351513" sldId="256"/>
            <ac:spMk id="61" creationId="{820F8B35-FE0B-427D-9196-5DB8CC6971A9}"/>
          </ac:spMkLst>
        </pc:spChg>
        <pc:spChg chg="add del">
          <ac:chgData name="Ahmed Bachir" userId="fcdc1bb3b617d7e4" providerId="LiveId" clId="{5CE734BE-056D-49D2-A29C-FBC2D3C0C1E6}" dt="2023-09-02T12:44:56.407" v="26" actId="26606"/>
          <ac:spMkLst>
            <pc:docMk/>
            <pc:sldMk cId="2853351513" sldId="256"/>
            <ac:spMk id="67" creationId="{FF4F1B1F-38C9-4BA3-8793-E2B6FC978C0A}"/>
          </ac:spMkLst>
        </pc:spChg>
        <pc:spChg chg="add del">
          <ac:chgData name="Ahmed Bachir" userId="fcdc1bb3b617d7e4" providerId="LiveId" clId="{5CE734BE-056D-49D2-A29C-FBC2D3C0C1E6}" dt="2023-09-02T12:44:56.407" v="26" actId="26606"/>
          <ac:spMkLst>
            <pc:docMk/>
            <pc:sldMk cId="2853351513" sldId="256"/>
            <ac:spMk id="69" creationId="{820F8B35-FE0B-427D-9196-5DB8CC6971A9}"/>
          </ac:spMkLst>
        </pc:spChg>
        <pc:spChg chg="add">
          <ac:chgData name="Ahmed Bachir" userId="fcdc1bb3b617d7e4" providerId="LiveId" clId="{5CE734BE-056D-49D2-A29C-FBC2D3C0C1E6}" dt="2023-09-02T12:44:56.418" v="27" actId="26606"/>
          <ac:spMkLst>
            <pc:docMk/>
            <pc:sldMk cId="2853351513" sldId="256"/>
            <ac:spMk id="73" creationId="{98C10BD4-F3F8-4089-8DB0-71FB15FD9B0D}"/>
          </ac:spMkLst>
        </pc:spChg>
        <pc:grpChg chg="add del">
          <ac:chgData name="Ahmed Bachir" userId="fcdc1bb3b617d7e4" providerId="LiveId" clId="{5CE734BE-056D-49D2-A29C-FBC2D3C0C1E6}" dt="2023-09-02T12:38:28.125" v="2" actId="26606"/>
          <ac:grpSpMkLst>
            <pc:docMk/>
            <pc:sldMk cId="2853351513" sldId="256"/>
            <ac:grpSpMk id="13" creationId="{C8F3AECA-1E28-4DB0-901D-747B827596E9}"/>
          </ac:grpSpMkLst>
        </pc:grpChg>
        <pc:grpChg chg="add del">
          <ac:chgData name="Ahmed Bachir" userId="fcdc1bb3b617d7e4" providerId="LiveId" clId="{5CE734BE-056D-49D2-A29C-FBC2D3C0C1E6}" dt="2023-09-02T12:38:28.125" v="2" actId="26606"/>
          <ac:grpSpMkLst>
            <pc:docMk/>
            <pc:sldMk cId="2853351513" sldId="256"/>
            <ac:grpSpMk id="18" creationId="{3214C51D-3B74-4CCB-82B8-A184460FCAA2}"/>
          </ac:grpSpMkLst>
        </pc:grpChg>
        <pc:grpChg chg="add del">
          <ac:chgData name="Ahmed Bachir" userId="fcdc1bb3b617d7e4" providerId="LiveId" clId="{5CE734BE-056D-49D2-A29C-FBC2D3C0C1E6}" dt="2023-09-02T12:39:04.102" v="6" actId="26606"/>
          <ac:grpSpMkLst>
            <pc:docMk/>
            <pc:sldMk cId="2853351513" sldId="256"/>
            <ac:grpSpMk id="33" creationId="{3914D2BD-3C47-433D-81FE-DC6C39595F0E}"/>
          </ac:grpSpMkLst>
        </pc:grpChg>
        <pc:grpChg chg="add del">
          <ac:chgData name="Ahmed Bachir" userId="fcdc1bb3b617d7e4" providerId="LiveId" clId="{5CE734BE-056D-49D2-A29C-FBC2D3C0C1E6}" dt="2023-09-02T12:39:08.905" v="10" actId="26606"/>
          <ac:grpSpMkLst>
            <pc:docMk/>
            <pc:sldMk cId="2853351513" sldId="256"/>
            <ac:grpSpMk id="44" creationId="{3914D2BD-3C47-433D-81FE-DC6C39595F0E}"/>
          </ac:grpSpMkLst>
        </pc:grpChg>
        <pc:grpChg chg="add del">
          <ac:chgData name="Ahmed Bachir" userId="fcdc1bb3b617d7e4" providerId="LiveId" clId="{5CE734BE-056D-49D2-A29C-FBC2D3C0C1E6}" dt="2023-09-02T12:39:17.085" v="14" actId="26606"/>
          <ac:grpSpMkLst>
            <pc:docMk/>
            <pc:sldMk cId="2853351513" sldId="256"/>
            <ac:grpSpMk id="55" creationId="{3914D2BD-3C47-433D-81FE-DC6C39595F0E}"/>
          </ac:grpSpMkLst>
        </pc:grpChg>
        <pc:picChg chg="add del">
          <ac:chgData name="Ahmed Bachir" userId="fcdc1bb3b617d7e4" providerId="LiveId" clId="{5CE734BE-056D-49D2-A29C-FBC2D3C0C1E6}" dt="2023-09-02T12:38:28.125" v="2" actId="26606"/>
          <ac:picMkLst>
            <pc:docMk/>
            <pc:sldMk cId="2853351513" sldId="256"/>
            <ac:picMk id="4" creationId="{554DAB5C-F2B6-0E54-FABE-231B104A43AB}"/>
          </ac:picMkLst>
        </pc:picChg>
        <pc:picChg chg="add mod ord">
          <ac:chgData name="Ahmed Bachir" userId="fcdc1bb3b617d7e4" providerId="LiveId" clId="{5CE734BE-056D-49D2-A29C-FBC2D3C0C1E6}" dt="2023-09-02T12:45:23.419" v="30" actId="14100"/>
          <ac:picMkLst>
            <pc:docMk/>
            <pc:sldMk cId="2853351513" sldId="256"/>
            <ac:picMk id="6" creationId="{E25D0387-6491-57BA-53AC-E6FFA918A783}"/>
          </ac:picMkLst>
        </pc:picChg>
        <pc:picChg chg="add del">
          <ac:chgData name="Ahmed Bachir" userId="fcdc1bb3b617d7e4" providerId="LiveId" clId="{5CE734BE-056D-49D2-A29C-FBC2D3C0C1E6}" dt="2023-09-02T12:38:43.545" v="4" actId="26606"/>
          <ac:picMkLst>
            <pc:docMk/>
            <pc:sldMk cId="2853351513" sldId="256"/>
            <ac:picMk id="28" creationId="{DC80A5B4-1588-ECBD-060C-CB32E6137BB9}"/>
          </ac:picMkLst>
        </pc:picChg>
        <pc:picChg chg="add del">
          <ac:chgData name="Ahmed Bachir" userId="fcdc1bb3b617d7e4" providerId="LiveId" clId="{5CE734BE-056D-49D2-A29C-FBC2D3C0C1E6}" dt="2023-09-02T12:39:04.102" v="6" actId="26606"/>
          <ac:picMkLst>
            <pc:docMk/>
            <pc:sldMk cId="2853351513" sldId="256"/>
            <ac:picMk id="32" creationId="{23801651-3941-18CD-CFFE-CF986FAFF466}"/>
          </ac:picMkLst>
        </pc:picChg>
        <pc:picChg chg="add del">
          <ac:chgData name="Ahmed Bachir" userId="fcdc1bb3b617d7e4" providerId="LiveId" clId="{5CE734BE-056D-49D2-A29C-FBC2D3C0C1E6}" dt="2023-09-02T12:39:08.305" v="8" actId="26606"/>
          <ac:picMkLst>
            <pc:docMk/>
            <pc:sldMk cId="2853351513" sldId="256"/>
            <ac:picMk id="37" creationId="{AFE8D42F-A8D2-5014-5B65-D88990727227}"/>
          </ac:picMkLst>
        </pc:picChg>
        <pc:picChg chg="add del">
          <ac:chgData name="Ahmed Bachir" userId="fcdc1bb3b617d7e4" providerId="LiveId" clId="{5CE734BE-056D-49D2-A29C-FBC2D3C0C1E6}" dt="2023-09-02T12:39:08.905" v="10" actId="26606"/>
          <ac:picMkLst>
            <pc:docMk/>
            <pc:sldMk cId="2853351513" sldId="256"/>
            <ac:picMk id="43" creationId="{23801651-3941-18CD-CFFE-CF986FAFF466}"/>
          </ac:picMkLst>
        </pc:picChg>
        <pc:picChg chg="add del">
          <ac:chgData name="Ahmed Bachir" userId="fcdc1bb3b617d7e4" providerId="LiveId" clId="{5CE734BE-056D-49D2-A29C-FBC2D3C0C1E6}" dt="2023-09-02T12:39:10.305" v="12" actId="26606"/>
          <ac:picMkLst>
            <pc:docMk/>
            <pc:sldMk cId="2853351513" sldId="256"/>
            <ac:picMk id="49" creationId="{F6C2C006-BF9C-D1DC-4E84-1CF576BA31C2}"/>
          </ac:picMkLst>
        </pc:picChg>
        <pc:picChg chg="add del">
          <ac:chgData name="Ahmed Bachir" userId="fcdc1bb3b617d7e4" providerId="LiveId" clId="{5CE734BE-056D-49D2-A29C-FBC2D3C0C1E6}" dt="2023-09-02T12:39:17.085" v="14" actId="26606"/>
          <ac:picMkLst>
            <pc:docMk/>
            <pc:sldMk cId="2853351513" sldId="256"/>
            <ac:picMk id="54" creationId="{23801651-3941-18CD-CFFE-CF986FAFF466}"/>
          </ac:picMkLst>
        </pc:picChg>
        <pc:picChg chg="add mod ord">
          <ac:chgData name="Ahmed Bachir" userId="fcdc1bb3b617d7e4" providerId="LiveId" clId="{5CE734BE-056D-49D2-A29C-FBC2D3C0C1E6}" dt="2023-09-02T12:44:56.418" v="27" actId="26606"/>
          <ac:picMkLst>
            <pc:docMk/>
            <pc:sldMk cId="2853351513" sldId="256"/>
            <ac:picMk id="60" creationId="{6F50A2B6-D1B7-E8FF-8605-F704B275F810}"/>
          </ac:picMkLst>
        </pc:picChg>
        <pc:cxnChg chg="add del">
          <ac:chgData name="Ahmed Bachir" userId="fcdc1bb3b617d7e4" providerId="LiveId" clId="{5CE734BE-056D-49D2-A29C-FBC2D3C0C1E6}" dt="2023-09-02T12:44:56.418" v="27" actId="26606"/>
          <ac:cxnSpMkLst>
            <pc:docMk/>
            <pc:sldMk cId="2853351513" sldId="256"/>
            <ac:cxnSpMk id="62" creationId="{EF59B18A-94FC-4D49-98EB-BEC65B321A63}"/>
          </ac:cxnSpMkLst>
        </pc:cxnChg>
        <pc:cxnChg chg="add del">
          <ac:chgData name="Ahmed Bachir" userId="fcdc1bb3b617d7e4" providerId="LiveId" clId="{5CE734BE-056D-49D2-A29C-FBC2D3C0C1E6}" dt="2023-09-02T12:44:56.407" v="26" actId="26606"/>
          <ac:cxnSpMkLst>
            <pc:docMk/>
            <pc:sldMk cId="2853351513" sldId="256"/>
            <ac:cxnSpMk id="71" creationId="{B76B9EBB-1334-4040-BCF7-51F44CBFA6B3}"/>
          </ac:cxnSpMkLst>
        </pc:cxnChg>
        <pc:cxnChg chg="add">
          <ac:chgData name="Ahmed Bachir" userId="fcdc1bb3b617d7e4" providerId="LiveId" clId="{5CE734BE-056D-49D2-A29C-FBC2D3C0C1E6}" dt="2023-09-02T12:44:56.418" v="27" actId="26606"/>
          <ac:cxnSpMkLst>
            <pc:docMk/>
            <pc:sldMk cId="2853351513" sldId="256"/>
            <ac:cxnSpMk id="74" creationId="{76A5D06F-DF26-4A88-BF73-C1B592E66DF0}"/>
          </ac:cxnSpMkLst>
        </pc:cxnChg>
      </pc:sldChg>
      <pc:sldChg chg="addSp delSp modSp new mod setBg">
        <pc:chgData name="Ahmed Bachir" userId="fcdc1bb3b617d7e4" providerId="LiveId" clId="{5CE734BE-056D-49D2-A29C-FBC2D3C0C1E6}" dt="2023-09-02T12:58:58.930" v="638" actId="26606"/>
        <pc:sldMkLst>
          <pc:docMk/>
          <pc:sldMk cId="3662309498" sldId="257"/>
        </pc:sldMkLst>
        <pc:spChg chg="mod">
          <ac:chgData name="Ahmed Bachir" userId="fcdc1bb3b617d7e4" providerId="LiveId" clId="{5CE734BE-056D-49D2-A29C-FBC2D3C0C1E6}" dt="2023-09-02T12:58:58.930" v="638" actId="26606"/>
          <ac:spMkLst>
            <pc:docMk/>
            <pc:sldMk cId="3662309498" sldId="257"/>
            <ac:spMk id="2" creationId="{40D98601-058C-FA6E-A532-B37B7E1B956E}"/>
          </ac:spMkLst>
        </pc:spChg>
        <pc:spChg chg="add del mod">
          <ac:chgData name="Ahmed Bachir" userId="fcdc1bb3b617d7e4" providerId="LiveId" clId="{5CE734BE-056D-49D2-A29C-FBC2D3C0C1E6}" dt="2023-09-02T12:58:58.930" v="638" actId="26606"/>
          <ac:spMkLst>
            <pc:docMk/>
            <pc:sldMk cId="3662309498" sldId="257"/>
            <ac:spMk id="3" creationId="{62DF0C3E-F194-CE14-6D12-8C70F4814F44}"/>
          </ac:spMkLst>
        </pc:spChg>
        <pc:spChg chg="add del">
          <ac:chgData name="Ahmed Bachir" userId="fcdc1bb3b617d7e4" providerId="LiveId" clId="{5CE734BE-056D-49D2-A29C-FBC2D3C0C1E6}" dt="2023-09-02T12:58:41.302" v="631" actId="26606"/>
          <ac:spMkLst>
            <pc:docMk/>
            <pc:sldMk cId="3662309498" sldId="257"/>
            <ac:spMk id="7" creationId="{62DF0C3E-F194-CE14-6D12-8C70F4814F44}"/>
          </ac:spMkLst>
        </pc:spChg>
        <pc:spChg chg="add del">
          <ac:chgData name="Ahmed Bachir" userId="fcdc1bb3b617d7e4" providerId="LiveId" clId="{5CE734BE-056D-49D2-A29C-FBC2D3C0C1E6}" dt="2023-09-02T12:58:41.302" v="631" actId="26606"/>
          <ac:spMkLst>
            <pc:docMk/>
            <pc:sldMk cId="3662309498" sldId="257"/>
            <ac:spMk id="8" creationId="{ABE3B514-83FE-45D4-988C-78925DD13254}"/>
          </ac:spMkLst>
        </pc:spChg>
        <pc:spChg chg="add del">
          <ac:chgData name="Ahmed Bachir" userId="fcdc1bb3b617d7e4" providerId="LiveId" clId="{5CE734BE-056D-49D2-A29C-FBC2D3C0C1E6}" dt="2023-09-02T12:58:58.920" v="637" actId="26606"/>
          <ac:spMkLst>
            <pc:docMk/>
            <pc:sldMk cId="3662309498" sldId="257"/>
            <ac:spMk id="9" creationId="{BF02845A-8571-40C5-9F56-8F9B3F7C4E4C}"/>
          </ac:spMkLst>
        </pc:spChg>
        <pc:spChg chg="add del">
          <ac:chgData name="Ahmed Bachir" userId="fcdc1bb3b617d7e4" providerId="LiveId" clId="{5CE734BE-056D-49D2-A29C-FBC2D3C0C1E6}" dt="2023-09-02T12:58:57.464" v="635" actId="26606"/>
          <ac:spMkLst>
            <pc:docMk/>
            <pc:sldMk cId="3662309498" sldId="257"/>
            <ac:spMk id="14" creationId="{ABE3B514-83FE-45D4-988C-78925DD13254}"/>
          </ac:spMkLst>
        </pc:spChg>
        <pc:spChg chg="add del">
          <ac:chgData name="Ahmed Bachir" userId="fcdc1bb3b617d7e4" providerId="LiveId" clId="{5CE734BE-056D-49D2-A29C-FBC2D3C0C1E6}" dt="2023-09-02T12:58:57.464" v="635" actId="26606"/>
          <ac:spMkLst>
            <pc:docMk/>
            <pc:sldMk cId="3662309498" sldId="257"/>
            <ac:spMk id="16" creationId="{62DF0C3E-F194-CE14-6D12-8C70F4814F44}"/>
          </ac:spMkLst>
        </pc:spChg>
        <pc:spChg chg="add del">
          <ac:chgData name="Ahmed Bachir" userId="fcdc1bb3b617d7e4" providerId="LiveId" clId="{5CE734BE-056D-49D2-A29C-FBC2D3C0C1E6}" dt="2023-09-02T12:58:58.920" v="637" actId="26606"/>
          <ac:spMkLst>
            <pc:docMk/>
            <pc:sldMk cId="3662309498" sldId="257"/>
            <ac:spMk id="18" creationId="{62DF0C3E-F194-CE14-6D12-8C70F4814F44}"/>
          </ac:spMkLst>
        </pc:spChg>
        <pc:spChg chg="add">
          <ac:chgData name="Ahmed Bachir" userId="fcdc1bb3b617d7e4" providerId="LiveId" clId="{5CE734BE-056D-49D2-A29C-FBC2D3C0C1E6}" dt="2023-09-02T12:58:58.930" v="638" actId="26606"/>
          <ac:spMkLst>
            <pc:docMk/>
            <pc:sldMk cId="3662309498" sldId="257"/>
            <ac:spMk id="21" creationId="{BF02845A-8571-40C5-9F56-8F9B3F7C4E4C}"/>
          </ac:spMkLst>
        </pc:spChg>
        <pc:spChg chg="add">
          <ac:chgData name="Ahmed Bachir" userId="fcdc1bb3b617d7e4" providerId="LiveId" clId="{5CE734BE-056D-49D2-A29C-FBC2D3C0C1E6}" dt="2023-09-02T12:58:58.930" v="638" actId="26606"/>
          <ac:spMkLst>
            <pc:docMk/>
            <pc:sldMk cId="3662309498" sldId="257"/>
            <ac:spMk id="24" creationId="{62DF0C3E-F194-CE14-6D12-8C70F4814F44}"/>
          </ac:spMkLst>
        </pc:spChg>
        <pc:graphicFrameChg chg="add del">
          <ac:chgData name="Ahmed Bachir" userId="fcdc1bb3b617d7e4" providerId="LiveId" clId="{5CE734BE-056D-49D2-A29C-FBC2D3C0C1E6}" dt="2023-09-02T12:58:40.720" v="629" actId="26606"/>
          <ac:graphicFrameMkLst>
            <pc:docMk/>
            <pc:sldMk cId="3662309498" sldId="257"/>
            <ac:graphicFrameMk id="5" creationId="{A8A6AE7A-3524-5DB8-9C45-024D15D20D94}"/>
          </ac:graphicFrameMkLst>
        </pc:graphicFrameChg>
        <pc:graphicFrameChg chg="add del">
          <ac:chgData name="Ahmed Bachir" userId="fcdc1bb3b617d7e4" providerId="LiveId" clId="{5CE734BE-056D-49D2-A29C-FBC2D3C0C1E6}" dt="2023-09-02T12:58:48.680" v="633" actId="26606"/>
          <ac:graphicFrameMkLst>
            <pc:docMk/>
            <pc:sldMk cId="3662309498" sldId="257"/>
            <ac:graphicFrameMk id="12" creationId="{C109D65A-FA6D-A5C1-743A-4639D7466855}"/>
          </ac:graphicFrameMkLst>
        </pc:graphicFrameChg>
        <pc:picChg chg="add del">
          <ac:chgData name="Ahmed Bachir" userId="fcdc1bb3b617d7e4" providerId="LiveId" clId="{5CE734BE-056D-49D2-A29C-FBC2D3C0C1E6}" dt="2023-09-02T12:58:58.920" v="637" actId="26606"/>
          <ac:picMkLst>
            <pc:docMk/>
            <pc:sldMk cId="3662309498" sldId="257"/>
            <ac:picMk id="19" creationId="{F2F6E980-F5CF-01B4-F1DE-4D3A1A347626}"/>
          </ac:picMkLst>
        </pc:picChg>
        <pc:picChg chg="add">
          <ac:chgData name="Ahmed Bachir" userId="fcdc1bb3b617d7e4" providerId="LiveId" clId="{5CE734BE-056D-49D2-A29C-FBC2D3C0C1E6}" dt="2023-09-02T12:58:58.930" v="638" actId="26606"/>
          <ac:picMkLst>
            <pc:docMk/>
            <pc:sldMk cId="3662309498" sldId="257"/>
            <ac:picMk id="22" creationId="{5CEC8F4F-A2DD-6BA2-BBDD-C1C146008BCB}"/>
          </ac:picMkLst>
        </pc:picChg>
        <pc:cxnChg chg="add del">
          <ac:chgData name="Ahmed Bachir" userId="fcdc1bb3b617d7e4" providerId="LiveId" clId="{5CE734BE-056D-49D2-A29C-FBC2D3C0C1E6}" dt="2023-09-02T12:58:41.302" v="631" actId="26606"/>
          <ac:cxnSpMkLst>
            <pc:docMk/>
            <pc:sldMk cId="3662309498" sldId="257"/>
            <ac:cxnSpMk id="10" creationId="{787CBF7F-92AD-42B8-AA3E-C4AF7A2AD3E8}"/>
          </ac:cxnSpMkLst>
        </pc:cxnChg>
        <pc:cxnChg chg="add del">
          <ac:chgData name="Ahmed Bachir" userId="fcdc1bb3b617d7e4" providerId="LiveId" clId="{5CE734BE-056D-49D2-A29C-FBC2D3C0C1E6}" dt="2023-09-02T12:58:58.920" v="637" actId="26606"/>
          <ac:cxnSpMkLst>
            <pc:docMk/>
            <pc:sldMk cId="3662309498" sldId="257"/>
            <ac:cxnSpMk id="11" creationId="{F30BB598-81B4-41BB-BC44-CD9C29AE2EAB}"/>
          </ac:cxnSpMkLst>
        </pc:cxnChg>
        <pc:cxnChg chg="add del">
          <ac:chgData name="Ahmed Bachir" userId="fcdc1bb3b617d7e4" providerId="LiveId" clId="{5CE734BE-056D-49D2-A29C-FBC2D3C0C1E6}" dt="2023-09-02T12:58:57.464" v="635" actId="26606"/>
          <ac:cxnSpMkLst>
            <pc:docMk/>
            <pc:sldMk cId="3662309498" sldId="257"/>
            <ac:cxnSpMk id="15" creationId="{787CBF7F-92AD-42B8-AA3E-C4AF7A2AD3E8}"/>
          </ac:cxnSpMkLst>
        </pc:cxnChg>
        <pc:cxnChg chg="add">
          <ac:chgData name="Ahmed Bachir" userId="fcdc1bb3b617d7e4" providerId="LiveId" clId="{5CE734BE-056D-49D2-A29C-FBC2D3C0C1E6}" dt="2023-09-02T12:58:58.930" v="638" actId="26606"/>
          <ac:cxnSpMkLst>
            <pc:docMk/>
            <pc:sldMk cId="3662309498" sldId="257"/>
            <ac:cxnSpMk id="23" creationId="{F30BB598-81B4-41BB-BC44-CD9C29AE2EAB}"/>
          </ac:cxnSpMkLst>
        </pc:cxnChg>
      </pc:sldChg>
      <pc:sldChg chg="addSp delSp modSp new mod setBg">
        <pc:chgData name="Ahmed Bachir" userId="fcdc1bb3b617d7e4" providerId="LiveId" clId="{5CE734BE-056D-49D2-A29C-FBC2D3C0C1E6}" dt="2023-09-02T14:10:03.477" v="1650" actId="14100"/>
        <pc:sldMkLst>
          <pc:docMk/>
          <pc:sldMk cId="1471705196" sldId="258"/>
        </pc:sldMkLst>
        <pc:spChg chg="mod">
          <ac:chgData name="Ahmed Bachir" userId="fcdc1bb3b617d7e4" providerId="LiveId" clId="{5CE734BE-056D-49D2-A29C-FBC2D3C0C1E6}" dt="2023-09-02T14:08:57.654" v="1639" actId="1076"/>
          <ac:spMkLst>
            <pc:docMk/>
            <pc:sldMk cId="1471705196" sldId="258"/>
            <ac:spMk id="2" creationId="{8E09E064-5291-9835-964E-620D26B50036}"/>
          </ac:spMkLst>
        </pc:spChg>
        <pc:spChg chg="del mod ord">
          <ac:chgData name="Ahmed Bachir" userId="fcdc1bb3b617d7e4" providerId="LiveId" clId="{5CE734BE-056D-49D2-A29C-FBC2D3C0C1E6}" dt="2023-09-02T13:07:52.046" v="805" actId="26606"/>
          <ac:spMkLst>
            <pc:docMk/>
            <pc:sldMk cId="1471705196" sldId="258"/>
            <ac:spMk id="3" creationId="{E5B120B4-4BFD-5DD2-EA11-05847FF0611F}"/>
          </ac:spMkLst>
        </pc:spChg>
        <pc:spChg chg="add mod">
          <ac:chgData name="Ahmed Bachir" userId="fcdc1bb3b617d7e4" providerId="LiveId" clId="{5CE734BE-056D-49D2-A29C-FBC2D3C0C1E6}" dt="2023-09-02T14:09:33.544" v="1642" actId="17032"/>
          <ac:spMkLst>
            <pc:docMk/>
            <pc:sldMk cId="1471705196" sldId="258"/>
            <ac:spMk id="6" creationId="{43D92291-1EC7-6C18-DBCA-95FA6C0041B6}"/>
          </ac:spMkLst>
        </pc:spChg>
        <pc:spChg chg="add mod">
          <ac:chgData name="Ahmed Bachir" userId="fcdc1bb3b617d7e4" providerId="LiveId" clId="{5CE734BE-056D-49D2-A29C-FBC2D3C0C1E6}" dt="2023-09-02T14:09:52.499" v="1646" actId="14100"/>
          <ac:spMkLst>
            <pc:docMk/>
            <pc:sldMk cId="1471705196" sldId="258"/>
            <ac:spMk id="7" creationId="{AC0EE540-7F4B-0620-2015-89CEAC31EBAA}"/>
          </ac:spMkLst>
        </pc:spChg>
        <pc:spChg chg="add mod">
          <ac:chgData name="Ahmed Bachir" userId="fcdc1bb3b617d7e4" providerId="LiveId" clId="{5CE734BE-056D-49D2-A29C-FBC2D3C0C1E6}" dt="2023-09-02T14:10:03.477" v="1650" actId="14100"/>
          <ac:spMkLst>
            <pc:docMk/>
            <pc:sldMk cId="1471705196" sldId="258"/>
            <ac:spMk id="8" creationId="{74D70662-6AD5-2635-A9A2-31B5C22CFF08}"/>
          </ac:spMkLst>
        </pc:spChg>
        <pc:spChg chg="add del">
          <ac:chgData name="Ahmed Bachir" userId="fcdc1bb3b617d7e4" providerId="LiveId" clId="{5CE734BE-056D-49D2-A29C-FBC2D3C0C1E6}" dt="2023-09-02T12:55:00.051" v="329" actId="26606"/>
          <ac:spMkLst>
            <pc:docMk/>
            <pc:sldMk cId="1471705196" sldId="258"/>
            <ac:spMk id="1031" creationId="{BF02845A-8571-40C5-9F56-8F9B3F7C4E4C}"/>
          </ac:spMkLst>
        </pc:spChg>
        <pc:spChg chg="add del">
          <ac:chgData name="Ahmed Bachir" userId="fcdc1bb3b617d7e4" providerId="LiveId" clId="{5CE734BE-056D-49D2-A29C-FBC2D3C0C1E6}" dt="2023-09-02T12:55:02.244" v="331" actId="26606"/>
          <ac:spMkLst>
            <pc:docMk/>
            <pc:sldMk cId="1471705196" sldId="258"/>
            <ac:spMk id="1035" creationId="{BF02845A-8571-40C5-9F56-8F9B3F7C4E4C}"/>
          </ac:spMkLst>
        </pc:spChg>
        <pc:spChg chg="add del">
          <ac:chgData name="Ahmed Bachir" userId="fcdc1bb3b617d7e4" providerId="LiveId" clId="{5CE734BE-056D-49D2-A29C-FBC2D3C0C1E6}" dt="2023-09-02T12:55:10.041" v="333" actId="26606"/>
          <ac:spMkLst>
            <pc:docMk/>
            <pc:sldMk cId="1471705196" sldId="258"/>
            <ac:spMk id="1038" creationId="{BF02845A-8571-40C5-9F56-8F9B3F7C4E4C}"/>
          </ac:spMkLst>
        </pc:spChg>
        <pc:spChg chg="add del">
          <ac:chgData name="Ahmed Bachir" userId="fcdc1bb3b617d7e4" providerId="LiveId" clId="{5CE734BE-056D-49D2-A29C-FBC2D3C0C1E6}" dt="2023-09-02T12:55:18.235" v="335" actId="26606"/>
          <ac:spMkLst>
            <pc:docMk/>
            <pc:sldMk cId="1471705196" sldId="258"/>
            <ac:spMk id="1041" creationId="{BF02845A-8571-40C5-9F56-8F9B3F7C4E4C}"/>
          </ac:spMkLst>
        </pc:spChg>
        <pc:spChg chg="add del">
          <ac:chgData name="Ahmed Bachir" userId="fcdc1bb3b617d7e4" providerId="LiveId" clId="{5CE734BE-056D-49D2-A29C-FBC2D3C0C1E6}" dt="2023-09-02T12:55:23.161" v="337" actId="26606"/>
          <ac:spMkLst>
            <pc:docMk/>
            <pc:sldMk cId="1471705196" sldId="258"/>
            <ac:spMk id="1044" creationId="{EACE703B-177A-4A03-827E-692635A353CF}"/>
          </ac:spMkLst>
        </pc:spChg>
        <pc:spChg chg="add del">
          <ac:chgData name="Ahmed Bachir" userId="fcdc1bb3b617d7e4" providerId="LiveId" clId="{5CE734BE-056D-49D2-A29C-FBC2D3C0C1E6}" dt="2023-09-02T12:55:25.215" v="339" actId="26606"/>
          <ac:spMkLst>
            <pc:docMk/>
            <pc:sldMk cId="1471705196" sldId="258"/>
            <ac:spMk id="1047" creationId="{EACE703B-177A-4A03-827E-692635A353CF}"/>
          </ac:spMkLst>
        </pc:spChg>
        <pc:spChg chg="add del">
          <ac:chgData name="Ahmed Bachir" userId="fcdc1bb3b617d7e4" providerId="LiveId" clId="{5CE734BE-056D-49D2-A29C-FBC2D3C0C1E6}" dt="2023-09-02T12:55:26.339" v="341" actId="26606"/>
          <ac:spMkLst>
            <pc:docMk/>
            <pc:sldMk cId="1471705196" sldId="258"/>
            <ac:spMk id="1050" creationId="{EACE703B-177A-4A03-827E-692635A353CF}"/>
          </ac:spMkLst>
        </pc:spChg>
        <pc:spChg chg="add del">
          <ac:chgData name="Ahmed Bachir" userId="fcdc1bb3b617d7e4" providerId="LiveId" clId="{5CE734BE-056D-49D2-A29C-FBC2D3C0C1E6}" dt="2023-09-02T12:55:30.966" v="343" actId="26606"/>
          <ac:spMkLst>
            <pc:docMk/>
            <pc:sldMk cId="1471705196" sldId="258"/>
            <ac:spMk id="1053" creationId="{ABE3B514-83FE-45D4-988C-78925DD13254}"/>
          </ac:spMkLst>
        </pc:spChg>
        <pc:spChg chg="add del">
          <ac:chgData name="Ahmed Bachir" userId="fcdc1bb3b617d7e4" providerId="LiveId" clId="{5CE734BE-056D-49D2-A29C-FBC2D3C0C1E6}" dt="2023-09-02T12:55:34.291" v="345" actId="26606"/>
          <ac:spMkLst>
            <pc:docMk/>
            <pc:sldMk cId="1471705196" sldId="258"/>
            <ac:spMk id="1056" creationId="{BA752A72-85AE-4898-800C-83AA48A96193}"/>
          </ac:spMkLst>
        </pc:spChg>
        <pc:spChg chg="add del">
          <ac:chgData name="Ahmed Bachir" userId="fcdc1bb3b617d7e4" providerId="LiveId" clId="{5CE734BE-056D-49D2-A29C-FBC2D3C0C1E6}" dt="2023-09-02T12:55:35.696" v="347" actId="26606"/>
          <ac:spMkLst>
            <pc:docMk/>
            <pc:sldMk cId="1471705196" sldId="258"/>
            <ac:spMk id="1059" creationId="{ABE3B514-83FE-45D4-988C-78925DD13254}"/>
          </ac:spMkLst>
        </pc:spChg>
        <pc:spChg chg="add del">
          <ac:chgData name="Ahmed Bachir" userId="fcdc1bb3b617d7e4" providerId="LiveId" clId="{5CE734BE-056D-49D2-A29C-FBC2D3C0C1E6}" dt="2023-09-02T12:58:24.662" v="627" actId="26606"/>
          <ac:spMkLst>
            <pc:docMk/>
            <pc:sldMk cId="1471705196" sldId="258"/>
            <ac:spMk id="1062" creationId="{BA752A72-85AE-4898-800C-83AA48A96193}"/>
          </ac:spMkLst>
        </pc:spChg>
        <pc:spChg chg="add del">
          <ac:chgData name="Ahmed Bachir" userId="fcdc1bb3b617d7e4" providerId="LiveId" clId="{5CE734BE-056D-49D2-A29C-FBC2D3C0C1E6}" dt="2023-09-02T12:58:18.381" v="620" actId="26606"/>
          <ac:spMkLst>
            <pc:docMk/>
            <pc:sldMk cId="1471705196" sldId="258"/>
            <ac:spMk id="1068" creationId="{BF02845A-8571-40C5-9F56-8F9B3F7C4E4C}"/>
          </ac:spMkLst>
        </pc:spChg>
        <pc:spChg chg="add del">
          <ac:chgData name="Ahmed Bachir" userId="fcdc1bb3b617d7e4" providerId="LiveId" clId="{5CE734BE-056D-49D2-A29C-FBC2D3C0C1E6}" dt="2023-09-02T12:58:20.510" v="622" actId="26606"/>
          <ac:spMkLst>
            <pc:docMk/>
            <pc:sldMk cId="1471705196" sldId="258"/>
            <ac:spMk id="1072" creationId="{BA752A72-85AE-4898-800C-83AA48A96193}"/>
          </ac:spMkLst>
        </pc:spChg>
        <pc:spChg chg="add del">
          <ac:chgData name="Ahmed Bachir" userId="fcdc1bb3b617d7e4" providerId="LiveId" clId="{5CE734BE-056D-49D2-A29C-FBC2D3C0C1E6}" dt="2023-09-02T12:58:22.170" v="624" actId="26606"/>
          <ac:spMkLst>
            <pc:docMk/>
            <pc:sldMk cId="1471705196" sldId="258"/>
            <ac:spMk id="1075" creationId="{BF02845A-8571-40C5-9F56-8F9B3F7C4E4C}"/>
          </ac:spMkLst>
        </pc:spChg>
        <pc:spChg chg="add del">
          <ac:chgData name="Ahmed Bachir" userId="fcdc1bb3b617d7e4" providerId="LiveId" clId="{5CE734BE-056D-49D2-A29C-FBC2D3C0C1E6}" dt="2023-09-02T12:58:24.660" v="626" actId="26606"/>
          <ac:spMkLst>
            <pc:docMk/>
            <pc:sldMk cId="1471705196" sldId="258"/>
            <ac:spMk id="1078" creationId="{BF02845A-8571-40C5-9F56-8F9B3F7C4E4C}"/>
          </ac:spMkLst>
        </pc:spChg>
        <pc:spChg chg="add del">
          <ac:chgData name="Ahmed Bachir" userId="fcdc1bb3b617d7e4" providerId="LiveId" clId="{5CE734BE-056D-49D2-A29C-FBC2D3C0C1E6}" dt="2023-09-02T12:59:04.194" v="639" actId="26606"/>
          <ac:spMkLst>
            <pc:docMk/>
            <pc:sldMk cId="1471705196" sldId="258"/>
            <ac:spMk id="1081" creationId="{BF02845A-8571-40C5-9F56-8F9B3F7C4E4C}"/>
          </ac:spMkLst>
        </pc:spChg>
        <pc:spChg chg="add del">
          <ac:chgData name="Ahmed Bachir" userId="fcdc1bb3b617d7e4" providerId="LiveId" clId="{5CE734BE-056D-49D2-A29C-FBC2D3C0C1E6}" dt="2023-09-02T13:07:52.046" v="805" actId="26606"/>
          <ac:spMkLst>
            <pc:docMk/>
            <pc:sldMk cId="1471705196" sldId="258"/>
            <ac:spMk id="1087" creationId="{BF02845A-8571-40C5-9F56-8F9B3F7C4E4C}"/>
          </ac:spMkLst>
        </pc:spChg>
        <pc:spChg chg="add del">
          <ac:chgData name="Ahmed Bachir" userId="fcdc1bb3b617d7e4" providerId="LiveId" clId="{5CE734BE-056D-49D2-A29C-FBC2D3C0C1E6}" dt="2023-09-02T13:07:52.014" v="804" actId="26606"/>
          <ac:spMkLst>
            <pc:docMk/>
            <pc:sldMk cId="1471705196" sldId="258"/>
            <ac:spMk id="1095" creationId="{BF02845A-8571-40C5-9F56-8F9B3F7C4E4C}"/>
          </ac:spMkLst>
        </pc:spChg>
        <pc:spChg chg="add del">
          <ac:chgData name="Ahmed Bachir" userId="fcdc1bb3b617d7e4" providerId="LiveId" clId="{5CE734BE-056D-49D2-A29C-FBC2D3C0C1E6}" dt="2023-09-02T13:09:20.723" v="813" actId="26606"/>
          <ac:spMkLst>
            <pc:docMk/>
            <pc:sldMk cId="1471705196" sldId="258"/>
            <ac:spMk id="1099" creationId="{E0BA761B-DE6B-4078-B4C9-0FFE37D23862}"/>
          </ac:spMkLst>
        </pc:spChg>
        <pc:spChg chg="add del">
          <ac:chgData name="Ahmed Bachir" userId="fcdc1bb3b617d7e4" providerId="LiveId" clId="{5CE734BE-056D-49D2-A29C-FBC2D3C0C1E6}" dt="2023-09-02T13:09:33.243" v="817" actId="26606"/>
          <ac:spMkLst>
            <pc:docMk/>
            <pc:sldMk cId="1471705196" sldId="258"/>
            <ac:spMk id="1106" creationId="{BF02845A-8571-40C5-9F56-8F9B3F7C4E4C}"/>
          </ac:spMkLst>
        </pc:spChg>
        <pc:spChg chg="add del">
          <ac:chgData name="Ahmed Bachir" userId="fcdc1bb3b617d7e4" providerId="LiveId" clId="{5CE734BE-056D-49D2-A29C-FBC2D3C0C1E6}" dt="2023-09-02T13:09:33.209" v="816" actId="26606"/>
          <ac:spMkLst>
            <pc:docMk/>
            <pc:sldMk cId="1471705196" sldId="258"/>
            <ac:spMk id="1113" creationId="{BF02845A-8571-40C5-9F56-8F9B3F7C4E4C}"/>
          </ac:spMkLst>
        </pc:spChg>
        <pc:spChg chg="add del">
          <ac:chgData name="Ahmed Bachir" userId="fcdc1bb3b617d7e4" providerId="LiveId" clId="{5CE734BE-056D-49D2-A29C-FBC2D3C0C1E6}" dt="2023-09-02T13:10:32.414" v="826" actId="26606"/>
          <ac:spMkLst>
            <pc:docMk/>
            <pc:sldMk cId="1471705196" sldId="258"/>
            <ac:spMk id="1117" creationId="{BF02845A-8571-40C5-9F56-8F9B3F7C4E4C}"/>
          </ac:spMkLst>
        </pc:spChg>
        <pc:spChg chg="add del">
          <ac:chgData name="Ahmed Bachir" userId="fcdc1bb3b617d7e4" providerId="LiveId" clId="{5CE734BE-056D-49D2-A29C-FBC2D3C0C1E6}" dt="2023-09-02T13:10:17.959" v="819" actId="26606"/>
          <ac:spMkLst>
            <pc:docMk/>
            <pc:sldMk cId="1471705196" sldId="258"/>
            <ac:spMk id="1123" creationId="{BF02845A-8571-40C5-9F56-8F9B3F7C4E4C}"/>
          </ac:spMkLst>
        </pc:spChg>
        <pc:spChg chg="add del">
          <ac:chgData name="Ahmed Bachir" userId="fcdc1bb3b617d7e4" providerId="LiveId" clId="{5CE734BE-056D-49D2-A29C-FBC2D3C0C1E6}" dt="2023-09-02T13:10:19.820" v="821" actId="26606"/>
          <ac:spMkLst>
            <pc:docMk/>
            <pc:sldMk cId="1471705196" sldId="258"/>
            <ac:spMk id="1127" creationId="{BF02845A-8571-40C5-9F56-8F9B3F7C4E4C}"/>
          </ac:spMkLst>
        </pc:spChg>
        <pc:spChg chg="add del">
          <ac:chgData name="Ahmed Bachir" userId="fcdc1bb3b617d7e4" providerId="LiveId" clId="{5CE734BE-056D-49D2-A29C-FBC2D3C0C1E6}" dt="2023-09-02T13:10:21.220" v="823" actId="26606"/>
          <ac:spMkLst>
            <pc:docMk/>
            <pc:sldMk cId="1471705196" sldId="258"/>
            <ac:spMk id="1130" creationId="{BF02845A-8571-40C5-9F56-8F9B3F7C4E4C}"/>
          </ac:spMkLst>
        </pc:spChg>
        <pc:spChg chg="add del">
          <ac:chgData name="Ahmed Bachir" userId="fcdc1bb3b617d7e4" providerId="LiveId" clId="{5CE734BE-056D-49D2-A29C-FBC2D3C0C1E6}" dt="2023-09-02T13:10:32.339" v="825" actId="26606"/>
          <ac:spMkLst>
            <pc:docMk/>
            <pc:sldMk cId="1471705196" sldId="258"/>
            <ac:spMk id="1133" creationId="{BF02845A-8571-40C5-9F56-8F9B3F7C4E4C}"/>
          </ac:spMkLst>
        </pc:spChg>
        <pc:spChg chg="add del">
          <ac:chgData name="Ahmed Bachir" userId="fcdc1bb3b617d7e4" providerId="LiveId" clId="{5CE734BE-056D-49D2-A29C-FBC2D3C0C1E6}" dt="2023-09-02T13:11:17.724" v="829" actId="26606"/>
          <ac:spMkLst>
            <pc:docMk/>
            <pc:sldMk cId="1471705196" sldId="258"/>
            <ac:spMk id="1136" creationId="{BF02845A-8571-40C5-9F56-8F9B3F7C4E4C}"/>
          </ac:spMkLst>
        </pc:spChg>
        <pc:spChg chg="add del">
          <ac:chgData name="Ahmed Bachir" userId="fcdc1bb3b617d7e4" providerId="LiveId" clId="{5CE734BE-056D-49D2-A29C-FBC2D3C0C1E6}" dt="2023-09-02T14:05:46.595" v="1607" actId="26606"/>
          <ac:spMkLst>
            <pc:docMk/>
            <pc:sldMk cId="1471705196" sldId="258"/>
            <ac:spMk id="1142" creationId="{BF02845A-8571-40C5-9F56-8F9B3F7C4E4C}"/>
          </ac:spMkLst>
        </pc:spChg>
        <pc:spChg chg="add del">
          <ac:chgData name="Ahmed Bachir" userId="fcdc1bb3b617d7e4" providerId="LiveId" clId="{5CE734BE-056D-49D2-A29C-FBC2D3C0C1E6}" dt="2023-09-02T14:05:41.665" v="1605" actId="26606"/>
          <ac:spMkLst>
            <pc:docMk/>
            <pc:sldMk cId="1471705196" sldId="258"/>
            <ac:spMk id="1149" creationId="{EACE703B-177A-4A03-827E-692635A353CF}"/>
          </ac:spMkLst>
        </pc:spChg>
        <pc:spChg chg="add del">
          <ac:chgData name="Ahmed Bachir" userId="fcdc1bb3b617d7e4" providerId="LiveId" clId="{5CE734BE-056D-49D2-A29C-FBC2D3C0C1E6}" dt="2023-09-02T14:05:46.595" v="1607" actId="26606"/>
          <ac:spMkLst>
            <pc:docMk/>
            <pc:sldMk cId="1471705196" sldId="258"/>
            <ac:spMk id="1153" creationId="{EACE703B-177A-4A03-827E-692635A353CF}"/>
          </ac:spMkLst>
        </pc:spChg>
        <pc:graphicFrameChg chg="add mod ord modGraphic">
          <ac:chgData name="Ahmed Bachir" userId="fcdc1bb3b617d7e4" providerId="LiveId" clId="{5CE734BE-056D-49D2-A29C-FBC2D3C0C1E6}" dt="2023-09-02T14:09:02.144" v="1640" actId="1076"/>
          <ac:graphicFrameMkLst>
            <pc:docMk/>
            <pc:sldMk cId="1471705196" sldId="258"/>
            <ac:graphicFrameMk id="1101" creationId="{CD3975B3-4128-A386-4811-E502D59EC833}"/>
          </ac:graphicFrameMkLst>
        </pc:graphicFrameChg>
        <pc:picChg chg="add del mod">
          <ac:chgData name="Ahmed Bachir" userId="fcdc1bb3b617d7e4" providerId="LiveId" clId="{5CE734BE-056D-49D2-A29C-FBC2D3C0C1E6}" dt="2023-09-02T13:08:33.820" v="807" actId="478"/>
          <ac:picMkLst>
            <pc:docMk/>
            <pc:sldMk cId="1471705196" sldId="258"/>
            <ac:picMk id="5" creationId="{91CE4FD3-9EC4-7FCA-340B-0F992AD3BB73}"/>
          </ac:picMkLst>
        </pc:picChg>
        <pc:picChg chg="add del mod">
          <ac:chgData name="Ahmed Bachir" userId="fcdc1bb3b617d7e4" providerId="LiveId" clId="{5CE734BE-056D-49D2-A29C-FBC2D3C0C1E6}" dt="2023-09-02T13:07:25.287" v="802" actId="478"/>
          <ac:picMkLst>
            <pc:docMk/>
            <pc:sldMk cId="1471705196" sldId="258"/>
            <ac:picMk id="1026" creationId="{A58C1088-4F56-DC94-CDA7-EF649E377472}"/>
          </ac:picMkLst>
        </pc:picChg>
        <pc:picChg chg="add del mod">
          <ac:chgData name="Ahmed Bachir" userId="fcdc1bb3b617d7e4" providerId="LiveId" clId="{5CE734BE-056D-49D2-A29C-FBC2D3C0C1E6}" dt="2023-09-02T13:11:13.004" v="827" actId="478"/>
          <ac:picMkLst>
            <pc:docMk/>
            <pc:sldMk cId="1471705196" sldId="258"/>
            <ac:picMk id="1028" creationId="{2F97D96F-93D9-4AC4-7243-A55B43427224}"/>
          </ac:picMkLst>
        </pc:picChg>
        <pc:picChg chg="add mod">
          <ac:chgData name="Ahmed Bachir" userId="fcdc1bb3b617d7e4" providerId="LiveId" clId="{5CE734BE-056D-49D2-A29C-FBC2D3C0C1E6}" dt="2023-09-02T14:05:46.595" v="1607" actId="26606"/>
          <ac:picMkLst>
            <pc:docMk/>
            <pc:sldMk cId="1471705196" sldId="258"/>
            <ac:picMk id="1030" creationId="{5EA23AAD-8032-38BC-DE96-1004DE435CEA}"/>
          </ac:picMkLst>
        </pc:picChg>
        <pc:picChg chg="add del">
          <ac:chgData name="Ahmed Bachir" userId="fcdc1bb3b617d7e4" providerId="LiveId" clId="{5CE734BE-056D-49D2-A29C-FBC2D3C0C1E6}" dt="2023-09-02T13:07:52.014" v="804" actId="26606"/>
          <ac:picMkLst>
            <pc:docMk/>
            <pc:sldMk cId="1471705196" sldId="258"/>
            <ac:picMk id="1091" creationId="{B7E5DE60-756D-A452-A528-86E56DC98473}"/>
          </ac:picMkLst>
        </pc:picChg>
        <pc:cxnChg chg="add del">
          <ac:chgData name="Ahmed Bachir" userId="fcdc1bb3b617d7e4" providerId="LiveId" clId="{5CE734BE-056D-49D2-A29C-FBC2D3C0C1E6}" dt="2023-09-02T12:55:00.051" v="329" actId="26606"/>
          <ac:cxnSpMkLst>
            <pc:docMk/>
            <pc:sldMk cId="1471705196" sldId="258"/>
            <ac:cxnSpMk id="1033" creationId="{F30BB598-81B4-41BB-BC44-CD9C29AE2EAB}"/>
          </ac:cxnSpMkLst>
        </pc:cxnChg>
        <pc:cxnChg chg="add del">
          <ac:chgData name="Ahmed Bachir" userId="fcdc1bb3b617d7e4" providerId="LiveId" clId="{5CE734BE-056D-49D2-A29C-FBC2D3C0C1E6}" dt="2023-09-02T12:55:02.244" v="331" actId="26606"/>
          <ac:cxnSpMkLst>
            <pc:docMk/>
            <pc:sldMk cId="1471705196" sldId="258"/>
            <ac:cxnSpMk id="1036" creationId="{F30BB598-81B4-41BB-BC44-CD9C29AE2EAB}"/>
          </ac:cxnSpMkLst>
        </pc:cxnChg>
        <pc:cxnChg chg="add del">
          <ac:chgData name="Ahmed Bachir" userId="fcdc1bb3b617d7e4" providerId="LiveId" clId="{5CE734BE-056D-49D2-A29C-FBC2D3C0C1E6}" dt="2023-09-02T12:55:10.041" v="333" actId="26606"/>
          <ac:cxnSpMkLst>
            <pc:docMk/>
            <pc:sldMk cId="1471705196" sldId="258"/>
            <ac:cxnSpMk id="1039" creationId="{F30BB598-81B4-41BB-BC44-CD9C29AE2EAB}"/>
          </ac:cxnSpMkLst>
        </pc:cxnChg>
        <pc:cxnChg chg="add del">
          <ac:chgData name="Ahmed Bachir" userId="fcdc1bb3b617d7e4" providerId="LiveId" clId="{5CE734BE-056D-49D2-A29C-FBC2D3C0C1E6}" dt="2023-09-02T12:55:18.235" v="335" actId="26606"/>
          <ac:cxnSpMkLst>
            <pc:docMk/>
            <pc:sldMk cId="1471705196" sldId="258"/>
            <ac:cxnSpMk id="1042" creationId="{F30BB598-81B4-41BB-BC44-CD9C29AE2EAB}"/>
          </ac:cxnSpMkLst>
        </pc:cxnChg>
        <pc:cxnChg chg="add del">
          <ac:chgData name="Ahmed Bachir" userId="fcdc1bb3b617d7e4" providerId="LiveId" clId="{5CE734BE-056D-49D2-A29C-FBC2D3C0C1E6}" dt="2023-09-02T12:55:23.161" v="337" actId="26606"/>
          <ac:cxnSpMkLst>
            <pc:docMk/>
            <pc:sldMk cId="1471705196" sldId="258"/>
            <ac:cxnSpMk id="1045" creationId="{D8C0D56F-4A65-48B9-843D-F9D262C354FF}"/>
          </ac:cxnSpMkLst>
        </pc:cxnChg>
        <pc:cxnChg chg="add del">
          <ac:chgData name="Ahmed Bachir" userId="fcdc1bb3b617d7e4" providerId="LiveId" clId="{5CE734BE-056D-49D2-A29C-FBC2D3C0C1E6}" dt="2023-09-02T12:55:25.215" v="339" actId="26606"/>
          <ac:cxnSpMkLst>
            <pc:docMk/>
            <pc:sldMk cId="1471705196" sldId="258"/>
            <ac:cxnSpMk id="1048" creationId="{D8C0D56F-4A65-48B9-843D-F9D262C354FF}"/>
          </ac:cxnSpMkLst>
        </pc:cxnChg>
        <pc:cxnChg chg="add del">
          <ac:chgData name="Ahmed Bachir" userId="fcdc1bb3b617d7e4" providerId="LiveId" clId="{5CE734BE-056D-49D2-A29C-FBC2D3C0C1E6}" dt="2023-09-02T12:55:26.339" v="341" actId="26606"/>
          <ac:cxnSpMkLst>
            <pc:docMk/>
            <pc:sldMk cId="1471705196" sldId="258"/>
            <ac:cxnSpMk id="1051" creationId="{D8C0D56F-4A65-48B9-843D-F9D262C354FF}"/>
          </ac:cxnSpMkLst>
        </pc:cxnChg>
        <pc:cxnChg chg="add del">
          <ac:chgData name="Ahmed Bachir" userId="fcdc1bb3b617d7e4" providerId="LiveId" clId="{5CE734BE-056D-49D2-A29C-FBC2D3C0C1E6}" dt="2023-09-02T12:55:30.966" v="343" actId="26606"/>
          <ac:cxnSpMkLst>
            <pc:docMk/>
            <pc:sldMk cId="1471705196" sldId="258"/>
            <ac:cxnSpMk id="1054" creationId="{787CBF7F-92AD-42B8-AA3E-C4AF7A2AD3E8}"/>
          </ac:cxnSpMkLst>
        </pc:cxnChg>
        <pc:cxnChg chg="add del">
          <ac:chgData name="Ahmed Bachir" userId="fcdc1bb3b617d7e4" providerId="LiveId" clId="{5CE734BE-056D-49D2-A29C-FBC2D3C0C1E6}" dt="2023-09-02T12:55:34.291" v="345" actId="26606"/>
          <ac:cxnSpMkLst>
            <pc:docMk/>
            <pc:sldMk cId="1471705196" sldId="258"/>
            <ac:cxnSpMk id="1057" creationId="{26B94FDC-10EB-4907-8B7B-51ACFD130378}"/>
          </ac:cxnSpMkLst>
        </pc:cxnChg>
        <pc:cxnChg chg="add del">
          <ac:chgData name="Ahmed Bachir" userId="fcdc1bb3b617d7e4" providerId="LiveId" clId="{5CE734BE-056D-49D2-A29C-FBC2D3C0C1E6}" dt="2023-09-02T12:55:35.696" v="347" actId="26606"/>
          <ac:cxnSpMkLst>
            <pc:docMk/>
            <pc:sldMk cId="1471705196" sldId="258"/>
            <ac:cxnSpMk id="1060" creationId="{787CBF7F-92AD-42B8-AA3E-C4AF7A2AD3E8}"/>
          </ac:cxnSpMkLst>
        </pc:cxnChg>
        <pc:cxnChg chg="add del">
          <ac:chgData name="Ahmed Bachir" userId="fcdc1bb3b617d7e4" providerId="LiveId" clId="{5CE734BE-056D-49D2-A29C-FBC2D3C0C1E6}" dt="2023-09-02T12:58:24.662" v="627" actId="26606"/>
          <ac:cxnSpMkLst>
            <pc:docMk/>
            <pc:sldMk cId="1471705196" sldId="258"/>
            <ac:cxnSpMk id="1063" creationId="{26B94FDC-10EB-4907-8B7B-51ACFD130378}"/>
          </ac:cxnSpMkLst>
        </pc:cxnChg>
        <pc:cxnChg chg="add del">
          <ac:chgData name="Ahmed Bachir" userId="fcdc1bb3b617d7e4" providerId="LiveId" clId="{5CE734BE-056D-49D2-A29C-FBC2D3C0C1E6}" dt="2023-09-02T12:58:18.381" v="620" actId="26606"/>
          <ac:cxnSpMkLst>
            <pc:docMk/>
            <pc:sldMk cId="1471705196" sldId="258"/>
            <ac:cxnSpMk id="1070" creationId="{F30BB598-81B4-41BB-BC44-CD9C29AE2EAB}"/>
          </ac:cxnSpMkLst>
        </pc:cxnChg>
        <pc:cxnChg chg="add del">
          <ac:chgData name="Ahmed Bachir" userId="fcdc1bb3b617d7e4" providerId="LiveId" clId="{5CE734BE-056D-49D2-A29C-FBC2D3C0C1E6}" dt="2023-09-02T12:58:20.510" v="622" actId="26606"/>
          <ac:cxnSpMkLst>
            <pc:docMk/>
            <pc:sldMk cId="1471705196" sldId="258"/>
            <ac:cxnSpMk id="1073" creationId="{26B94FDC-10EB-4907-8B7B-51ACFD130378}"/>
          </ac:cxnSpMkLst>
        </pc:cxnChg>
        <pc:cxnChg chg="add del">
          <ac:chgData name="Ahmed Bachir" userId="fcdc1bb3b617d7e4" providerId="LiveId" clId="{5CE734BE-056D-49D2-A29C-FBC2D3C0C1E6}" dt="2023-09-02T12:58:22.170" v="624" actId="26606"/>
          <ac:cxnSpMkLst>
            <pc:docMk/>
            <pc:sldMk cId="1471705196" sldId="258"/>
            <ac:cxnSpMk id="1076" creationId="{F30BB598-81B4-41BB-BC44-CD9C29AE2EAB}"/>
          </ac:cxnSpMkLst>
        </pc:cxnChg>
        <pc:cxnChg chg="add del">
          <ac:chgData name="Ahmed Bachir" userId="fcdc1bb3b617d7e4" providerId="LiveId" clId="{5CE734BE-056D-49D2-A29C-FBC2D3C0C1E6}" dt="2023-09-02T12:58:24.660" v="626" actId="26606"/>
          <ac:cxnSpMkLst>
            <pc:docMk/>
            <pc:sldMk cId="1471705196" sldId="258"/>
            <ac:cxnSpMk id="1079" creationId="{F30BB598-81B4-41BB-BC44-CD9C29AE2EAB}"/>
          </ac:cxnSpMkLst>
        </pc:cxnChg>
        <pc:cxnChg chg="add del">
          <ac:chgData name="Ahmed Bachir" userId="fcdc1bb3b617d7e4" providerId="LiveId" clId="{5CE734BE-056D-49D2-A29C-FBC2D3C0C1E6}" dt="2023-09-02T12:59:04.194" v="639" actId="26606"/>
          <ac:cxnSpMkLst>
            <pc:docMk/>
            <pc:sldMk cId="1471705196" sldId="258"/>
            <ac:cxnSpMk id="1082" creationId="{F30BB598-81B4-41BB-BC44-CD9C29AE2EAB}"/>
          </ac:cxnSpMkLst>
        </pc:cxnChg>
        <pc:cxnChg chg="add del">
          <ac:chgData name="Ahmed Bachir" userId="fcdc1bb3b617d7e4" providerId="LiveId" clId="{5CE734BE-056D-49D2-A29C-FBC2D3C0C1E6}" dt="2023-09-02T13:07:52.046" v="805" actId="26606"/>
          <ac:cxnSpMkLst>
            <pc:docMk/>
            <pc:sldMk cId="1471705196" sldId="258"/>
            <ac:cxnSpMk id="1089" creationId="{F30BB598-81B4-41BB-BC44-CD9C29AE2EAB}"/>
          </ac:cxnSpMkLst>
        </pc:cxnChg>
        <pc:cxnChg chg="add del">
          <ac:chgData name="Ahmed Bachir" userId="fcdc1bb3b617d7e4" providerId="LiveId" clId="{5CE734BE-056D-49D2-A29C-FBC2D3C0C1E6}" dt="2023-09-02T13:07:52.014" v="804" actId="26606"/>
          <ac:cxnSpMkLst>
            <pc:docMk/>
            <pc:sldMk cId="1471705196" sldId="258"/>
            <ac:cxnSpMk id="1097" creationId="{F30BB598-81B4-41BB-BC44-CD9C29AE2EAB}"/>
          </ac:cxnSpMkLst>
        </pc:cxnChg>
        <pc:cxnChg chg="add del">
          <ac:chgData name="Ahmed Bachir" userId="fcdc1bb3b617d7e4" providerId="LiveId" clId="{5CE734BE-056D-49D2-A29C-FBC2D3C0C1E6}" dt="2023-09-02T13:09:20.723" v="813" actId="26606"/>
          <ac:cxnSpMkLst>
            <pc:docMk/>
            <pc:sldMk cId="1471705196" sldId="258"/>
            <ac:cxnSpMk id="1100" creationId="{8E57A079-B0CE-4BF7-B690-DF295898D6E6}"/>
          </ac:cxnSpMkLst>
        </pc:cxnChg>
        <pc:cxnChg chg="add del">
          <ac:chgData name="Ahmed Bachir" userId="fcdc1bb3b617d7e4" providerId="LiveId" clId="{5CE734BE-056D-49D2-A29C-FBC2D3C0C1E6}" dt="2023-09-02T13:09:33.243" v="817" actId="26606"/>
          <ac:cxnSpMkLst>
            <pc:docMk/>
            <pc:sldMk cId="1471705196" sldId="258"/>
            <ac:cxnSpMk id="1108" creationId="{F30BB598-81B4-41BB-BC44-CD9C29AE2EAB}"/>
          </ac:cxnSpMkLst>
        </pc:cxnChg>
        <pc:cxnChg chg="add del">
          <ac:chgData name="Ahmed Bachir" userId="fcdc1bb3b617d7e4" providerId="LiveId" clId="{5CE734BE-056D-49D2-A29C-FBC2D3C0C1E6}" dt="2023-09-02T13:09:33.209" v="816" actId="26606"/>
          <ac:cxnSpMkLst>
            <pc:docMk/>
            <pc:sldMk cId="1471705196" sldId="258"/>
            <ac:cxnSpMk id="1115" creationId="{F30BB598-81B4-41BB-BC44-CD9C29AE2EAB}"/>
          </ac:cxnSpMkLst>
        </pc:cxnChg>
        <pc:cxnChg chg="add del">
          <ac:chgData name="Ahmed Bachir" userId="fcdc1bb3b617d7e4" providerId="LiveId" clId="{5CE734BE-056D-49D2-A29C-FBC2D3C0C1E6}" dt="2023-09-02T13:10:32.414" v="826" actId="26606"/>
          <ac:cxnSpMkLst>
            <pc:docMk/>
            <pc:sldMk cId="1471705196" sldId="258"/>
            <ac:cxnSpMk id="1118" creationId="{F30BB598-81B4-41BB-BC44-CD9C29AE2EAB}"/>
          </ac:cxnSpMkLst>
        </pc:cxnChg>
        <pc:cxnChg chg="add del">
          <ac:chgData name="Ahmed Bachir" userId="fcdc1bb3b617d7e4" providerId="LiveId" clId="{5CE734BE-056D-49D2-A29C-FBC2D3C0C1E6}" dt="2023-09-02T13:10:17.959" v="819" actId="26606"/>
          <ac:cxnSpMkLst>
            <pc:docMk/>
            <pc:sldMk cId="1471705196" sldId="258"/>
            <ac:cxnSpMk id="1125" creationId="{F30BB598-81B4-41BB-BC44-CD9C29AE2EAB}"/>
          </ac:cxnSpMkLst>
        </pc:cxnChg>
        <pc:cxnChg chg="add del">
          <ac:chgData name="Ahmed Bachir" userId="fcdc1bb3b617d7e4" providerId="LiveId" clId="{5CE734BE-056D-49D2-A29C-FBC2D3C0C1E6}" dt="2023-09-02T13:10:19.820" v="821" actId="26606"/>
          <ac:cxnSpMkLst>
            <pc:docMk/>
            <pc:sldMk cId="1471705196" sldId="258"/>
            <ac:cxnSpMk id="1128" creationId="{F30BB598-81B4-41BB-BC44-CD9C29AE2EAB}"/>
          </ac:cxnSpMkLst>
        </pc:cxnChg>
        <pc:cxnChg chg="add del">
          <ac:chgData name="Ahmed Bachir" userId="fcdc1bb3b617d7e4" providerId="LiveId" clId="{5CE734BE-056D-49D2-A29C-FBC2D3C0C1E6}" dt="2023-09-02T13:10:21.220" v="823" actId="26606"/>
          <ac:cxnSpMkLst>
            <pc:docMk/>
            <pc:sldMk cId="1471705196" sldId="258"/>
            <ac:cxnSpMk id="1131" creationId="{F30BB598-81B4-41BB-BC44-CD9C29AE2EAB}"/>
          </ac:cxnSpMkLst>
        </pc:cxnChg>
        <pc:cxnChg chg="add del">
          <ac:chgData name="Ahmed Bachir" userId="fcdc1bb3b617d7e4" providerId="LiveId" clId="{5CE734BE-056D-49D2-A29C-FBC2D3C0C1E6}" dt="2023-09-02T13:10:32.339" v="825" actId="26606"/>
          <ac:cxnSpMkLst>
            <pc:docMk/>
            <pc:sldMk cId="1471705196" sldId="258"/>
            <ac:cxnSpMk id="1134" creationId="{F30BB598-81B4-41BB-BC44-CD9C29AE2EAB}"/>
          </ac:cxnSpMkLst>
        </pc:cxnChg>
        <pc:cxnChg chg="add del">
          <ac:chgData name="Ahmed Bachir" userId="fcdc1bb3b617d7e4" providerId="LiveId" clId="{5CE734BE-056D-49D2-A29C-FBC2D3C0C1E6}" dt="2023-09-02T13:11:17.724" v="829" actId="26606"/>
          <ac:cxnSpMkLst>
            <pc:docMk/>
            <pc:sldMk cId="1471705196" sldId="258"/>
            <ac:cxnSpMk id="1137" creationId="{F30BB598-81B4-41BB-BC44-CD9C29AE2EAB}"/>
          </ac:cxnSpMkLst>
        </pc:cxnChg>
        <pc:cxnChg chg="add del">
          <ac:chgData name="Ahmed Bachir" userId="fcdc1bb3b617d7e4" providerId="LiveId" clId="{5CE734BE-056D-49D2-A29C-FBC2D3C0C1E6}" dt="2023-09-02T14:05:46.595" v="1607" actId="26606"/>
          <ac:cxnSpMkLst>
            <pc:docMk/>
            <pc:sldMk cId="1471705196" sldId="258"/>
            <ac:cxnSpMk id="1144" creationId="{F30BB598-81B4-41BB-BC44-CD9C29AE2EAB}"/>
          </ac:cxnSpMkLst>
        </pc:cxnChg>
        <pc:cxnChg chg="add del">
          <ac:chgData name="Ahmed Bachir" userId="fcdc1bb3b617d7e4" providerId="LiveId" clId="{5CE734BE-056D-49D2-A29C-FBC2D3C0C1E6}" dt="2023-09-02T14:05:41.665" v="1605" actId="26606"/>
          <ac:cxnSpMkLst>
            <pc:docMk/>
            <pc:sldMk cId="1471705196" sldId="258"/>
            <ac:cxnSpMk id="1151" creationId="{D8C0D56F-4A65-48B9-843D-F9D262C354FF}"/>
          </ac:cxnSpMkLst>
        </pc:cxnChg>
        <pc:cxnChg chg="add del">
          <ac:chgData name="Ahmed Bachir" userId="fcdc1bb3b617d7e4" providerId="LiveId" clId="{5CE734BE-056D-49D2-A29C-FBC2D3C0C1E6}" dt="2023-09-02T14:05:46.595" v="1607" actId="26606"/>
          <ac:cxnSpMkLst>
            <pc:docMk/>
            <pc:sldMk cId="1471705196" sldId="258"/>
            <ac:cxnSpMk id="1154" creationId="{D8C0D56F-4A65-48B9-843D-F9D262C354FF}"/>
          </ac:cxnSpMkLst>
        </pc:cxnChg>
      </pc:sldChg>
      <pc:sldChg chg="addSp delSp modSp new mod setBg">
        <pc:chgData name="Ahmed Bachir" userId="fcdc1bb3b617d7e4" providerId="LiveId" clId="{5CE734BE-056D-49D2-A29C-FBC2D3C0C1E6}" dt="2023-09-02T14:10:33.404" v="1653" actId="1076"/>
        <pc:sldMkLst>
          <pc:docMk/>
          <pc:sldMk cId="684119498" sldId="259"/>
        </pc:sldMkLst>
        <pc:spChg chg="mod">
          <ac:chgData name="Ahmed Bachir" userId="fcdc1bb3b617d7e4" providerId="LiveId" clId="{5CE734BE-056D-49D2-A29C-FBC2D3C0C1E6}" dt="2023-09-02T14:10:33.404" v="1653" actId="1076"/>
          <ac:spMkLst>
            <pc:docMk/>
            <pc:sldMk cId="684119498" sldId="259"/>
            <ac:spMk id="2" creationId="{99272145-2B20-465C-C8E0-6DFB20347D18}"/>
          </ac:spMkLst>
        </pc:spChg>
        <pc:spChg chg="del">
          <ac:chgData name="Ahmed Bachir" userId="fcdc1bb3b617d7e4" providerId="LiveId" clId="{5CE734BE-056D-49D2-A29C-FBC2D3C0C1E6}" dt="2023-09-02T13:00:16.222" v="663" actId="478"/>
          <ac:spMkLst>
            <pc:docMk/>
            <pc:sldMk cId="684119498" sldId="259"/>
            <ac:spMk id="3" creationId="{FFDA3DF6-233F-1D6E-63B0-65C45B7374D8}"/>
          </ac:spMkLst>
        </pc:spChg>
        <pc:spChg chg="add del">
          <ac:chgData name="Ahmed Bachir" userId="fcdc1bb3b617d7e4" providerId="LiveId" clId="{5CE734BE-056D-49D2-A29C-FBC2D3C0C1E6}" dt="2023-09-02T13:00:20.909" v="665" actId="22"/>
          <ac:spMkLst>
            <pc:docMk/>
            <pc:sldMk cId="684119498" sldId="259"/>
            <ac:spMk id="5" creationId="{97252A8D-2B11-38AC-6664-6FCAB52225D2}"/>
          </ac:spMkLst>
        </pc:spChg>
        <pc:spChg chg="add mod">
          <ac:chgData name="Ahmed Bachir" userId="fcdc1bb3b617d7e4" providerId="LiveId" clId="{5CE734BE-056D-49D2-A29C-FBC2D3C0C1E6}" dt="2023-09-02T13:03:10.914" v="683" actId="1076"/>
          <ac:spMkLst>
            <pc:docMk/>
            <pc:sldMk cId="684119498" sldId="259"/>
            <ac:spMk id="7" creationId="{F1E0F989-FBA0-E274-00C0-B4A561D0A0C8}"/>
          </ac:spMkLst>
        </pc:spChg>
        <pc:spChg chg="add mod ord">
          <ac:chgData name="Ahmed Bachir" userId="fcdc1bb3b617d7e4" providerId="LiveId" clId="{5CE734BE-056D-49D2-A29C-FBC2D3C0C1E6}" dt="2023-09-02T13:04:24.934" v="695" actId="14100"/>
          <ac:spMkLst>
            <pc:docMk/>
            <pc:sldMk cId="684119498" sldId="259"/>
            <ac:spMk id="11" creationId="{129748BD-A15E-0C70-5EFE-4BE35AC8FA52}"/>
          </ac:spMkLst>
        </pc:spChg>
        <pc:spChg chg="add mod">
          <ac:chgData name="Ahmed Bachir" userId="fcdc1bb3b617d7e4" providerId="LiveId" clId="{5CE734BE-056D-49D2-A29C-FBC2D3C0C1E6}" dt="2023-09-02T13:04:14.095" v="693" actId="14100"/>
          <ac:spMkLst>
            <pc:docMk/>
            <pc:sldMk cId="684119498" sldId="259"/>
            <ac:spMk id="12" creationId="{850A79E8-3546-E64B-7CCF-9741B4299C4E}"/>
          </ac:spMkLst>
        </pc:spChg>
        <pc:spChg chg="add del">
          <ac:chgData name="Ahmed Bachir" userId="fcdc1bb3b617d7e4" providerId="LiveId" clId="{5CE734BE-056D-49D2-A29C-FBC2D3C0C1E6}" dt="2023-09-02T13:00:37.169" v="668" actId="26606"/>
          <ac:spMkLst>
            <pc:docMk/>
            <pc:sldMk cId="684119498" sldId="259"/>
            <ac:spMk id="13" creationId="{BF02845A-8571-40C5-9F56-8F9B3F7C4E4C}"/>
          </ac:spMkLst>
        </pc:spChg>
        <pc:spChg chg="add mod">
          <ac:chgData name="Ahmed Bachir" userId="fcdc1bb3b617d7e4" providerId="LiveId" clId="{5CE734BE-056D-49D2-A29C-FBC2D3C0C1E6}" dt="2023-09-02T13:06:40.117" v="792" actId="207"/>
          <ac:spMkLst>
            <pc:docMk/>
            <pc:sldMk cId="684119498" sldId="259"/>
            <ac:spMk id="14" creationId="{08747863-2A42-2100-66CA-2A74F37CE278}"/>
          </ac:spMkLst>
        </pc:spChg>
        <pc:spChg chg="add">
          <ac:chgData name="Ahmed Bachir" userId="fcdc1bb3b617d7e4" providerId="LiveId" clId="{5CE734BE-056D-49D2-A29C-FBC2D3C0C1E6}" dt="2023-09-02T13:00:37.180" v="669" actId="26606"/>
          <ac:spMkLst>
            <pc:docMk/>
            <pc:sldMk cId="684119498" sldId="259"/>
            <ac:spMk id="17" creationId="{BF02845A-8571-40C5-9F56-8F9B3F7C4E4C}"/>
          </ac:spMkLst>
        </pc:spChg>
        <pc:picChg chg="add del">
          <ac:chgData name="Ahmed Bachir" userId="fcdc1bb3b617d7e4" providerId="LiveId" clId="{5CE734BE-056D-49D2-A29C-FBC2D3C0C1E6}" dt="2023-09-02T13:00:37.169" v="668" actId="26606"/>
          <ac:picMkLst>
            <pc:docMk/>
            <pc:sldMk cId="684119498" sldId="259"/>
            <ac:picMk id="9" creationId="{3A7308AD-2158-17B4-8E2A-885DFDA89D96}"/>
          </ac:picMkLst>
        </pc:picChg>
        <pc:picChg chg="add mod">
          <ac:chgData name="Ahmed Bachir" userId="fcdc1bb3b617d7e4" providerId="LiveId" clId="{5CE734BE-056D-49D2-A29C-FBC2D3C0C1E6}" dt="2023-09-02T13:06:47.742" v="794" actId="1036"/>
          <ac:picMkLst>
            <pc:docMk/>
            <pc:sldMk cId="684119498" sldId="259"/>
            <ac:picMk id="10" creationId="{F98FB56E-4A45-3D9F-FF51-9DC66E01C6DF}"/>
          </ac:picMkLst>
        </pc:picChg>
        <pc:picChg chg="add mod">
          <ac:chgData name="Ahmed Bachir" userId="fcdc1bb3b617d7e4" providerId="LiveId" clId="{5CE734BE-056D-49D2-A29C-FBC2D3C0C1E6}" dt="2023-09-02T13:07:16.775" v="800" actId="14100"/>
          <ac:picMkLst>
            <pc:docMk/>
            <pc:sldMk cId="684119498" sldId="259"/>
            <ac:picMk id="19" creationId="{59666D76-36F6-11A3-6820-E5B405BD0C0C}"/>
          </ac:picMkLst>
        </pc:picChg>
        <pc:cxnChg chg="add del">
          <ac:chgData name="Ahmed Bachir" userId="fcdc1bb3b617d7e4" providerId="LiveId" clId="{5CE734BE-056D-49D2-A29C-FBC2D3C0C1E6}" dt="2023-09-02T13:00:37.169" v="668" actId="26606"/>
          <ac:cxnSpMkLst>
            <pc:docMk/>
            <pc:sldMk cId="684119498" sldId="259"/>
            <ac:cxnSpMk id="15" creationId="{F30BB598-81B4-41BB-BC44-CD9C29AE2EAB}"/>
          </ac:cxnSpMkLst>
        </pc:cxnChg>
        <pc:cxnChg chg="add">
          <ac:chgData name="Ahmed Bachir" userId="fcdc1bb3b617d7e4" providerId="LiveId" clId="{5CE734BE-056D-49D2-A29C-FBC2D3C0C1E6}" dt="2023-09-02T13:00:37.180" v="669" actId="26606"/>
          <ac:cxnSpMkLst>
            <pc:docMk/>
            <pc:sldMk cId="684119498" sldId="259"/>
            <ac:cxnSpMk id="18" creationId="{F30BB598-81B4-41BB-BC44-CD9C29AE2EAB}"/>
          </ac:cxnSpMkLst>
        </pc:cxnChg>
      </pc:sldChg>
      <pc:sldChg chg="addSp delSp modSp new mod setBg">
        <pc:chgData name="Ahmed Bachir" userId="fcdc1bb3b617d7e4" providerId="LiveId" clId="{5CE734BE-056D-49D2-A29C-FBC2D3C0C1E6}" dt="2023-09-02T13:25:38.367" v="1072"/>
        <pc:sldMkLst>
          <pc:docMk/>
          <pc:sldMk cId="3466292757" sldId="260"/>
        </pc:sldMkLst>
        <pc:spChg chg="mod">
          <ac:chgData name="Ahmed Bachir" userId="fcdc1bb3b617d7e4" providerId="LiveId" clId="{5CE734BE-056D-49D2-A29C-FBC2D3C0C1E6}" dt="2023-09-02T13:15:07.736" v="866" actId="1076"/>
          <ac:spMkLst>
            <pc:docMk/>
            <pc:sldMk cId="3466292757" sldId="260"/>
            <ac:spMk id="2" creationId="{4E4CD48F-3002-24CA-3697-17744B132D66}"/>
          </ac:spMkLst>
        </pc:spChg>
        <pc:spChg chg="del">
          <ac:chgData name="Ahmed Bachir" userId="fcdc1bb3b617d7e4" providerId="LiveId" clId="{5CE734BE-056D-49D2-A29C-FBC2D3C0C1E6}" dt="2023-09-02T13:12:49.145" v="851" actId="478"/>
          <ac:spMkLst>
            <pc:docMk/>
            <pc:sldMk cId="3466292757" sldId="260"/>
            <ac:spMk id="3" creationId="{53C25125-8496-77A1-C9E4-F6B61918FAEA}"/>
          </ac:spMkLst>
        </pc:spChg>
        <pc:spChg chg="add mod">
          <ac:chgData name="Ahmed Bachir" userId="fcdc1bb3b617d7e4" providerId="LiveId" clId="{5CE734BE-056D-49D2-A29C-FBC2D3C0C1E6}" dt="2023-09-02T13:18:08.715" v="952" actId="1076"/>
          <ac:spMkLst>
            <pc:docMk/>
            <pc:sldMk cId="3466292757" sldId="260"/>
            <ac:spMk id="10" creationId="{1D96DFCE-8C59-11B0-24D2-70E01165A071}"/>
          </ac:spMkLst>
        </pc:spChg>
        <pc:spChg chg="add mod">
          <ac:chgData name="Ahmed Bachir" userId="fcdc1bb3b617d7e4" providerId="LiveId" clId="{5CE734BE-056D-49D2-A29C-FBC2D3C0C1E6}" dt="2023-09-02T13:18:22.325" v="959" actId="14100"/>
          <ac:spMkLst>
            <pc:docMk/>
            <pc:sldMk cId="3466292757" sldId="260"/>
            <ac:spMk id="13" creationId="{79E6123F-6758-F6A2-6CE1-DBCBF26A4393}"/>
          </ac:spMkLst>
        </pc:spChg>
        <pc:spChg chg="add mod">
          <ac:chgData name="Ahmed Bachir" userId="fcdc1bb3b617d7e4" providerId="LiveId" clId="{5CE734BE-056D-49D2-A29C-FBC2D3C0C1E6}" dt="2023-09-02T13:18:02.204" v="951" actId="1076"/>
          <ac:spMkLst>
            <pc:docMk/>
            <pc:sldMk cId="3466292757" sldId="260"/>
            <ac:spMk id="15" creationId="{DC5551F3-E848-E0FB-23AE-2811D0DC143B}"/>
          </ac:spMkLst>
        </pc:spChg>
        <pc:spChg chg="add del">
          <ac:chgData name="Ahmed Bachir" userId="fcdc1bb3b617d7e4" providerId="LiveId" clId="{5CE734BE-056D-49D2-A29C-FBC2D3C0C1E6}" dt="2023-09-02T13:14:59.476" v="862" actId="26606"/>
          <ac:spMkLst>
            <pc:docMk/>
            <pc:sldMk cId="3466292757" sldId="260"/>
            <ac:spMk id="16" creationId="{98C10BD4-F3F8-4089-8DB0-71FB15FD9B0D}"/>
          </ac:spMkLst>
        </pc:spChg>
        <pc:spChg chg="add mod">
          <ac:chgData name="Ahmed Bachir" userId="fcdc1bb3b617d7e4" providerId="LiveId" clId="{5CE734BE-056D-49D2-A29C-FBC2D3C0C1E6}" dt="2023-09-02T13:17:52.435" v="950" actId="17032"/>
          <ac:spMkLst>
            <pc:docMk/>
            <pc:sldMk cId="3466292757" sldId="260"/>
            <ac:spMk id="17" creationId="{97A49552-B981-6F90-39C6-8646FA68C959}"/>
          </ac:spMkLst>
        </pc:spChg>
        <pc:spChg chg="add mod">
          <ac:chgData name="Ahmed Bachir" userId="fcdc1bb3b617d7e4" providerId="LiveId" clId="{5CE734BE-056D-49D2-A29C-FBC2D3C0C1E6}" dt="2023-09-02T13:19:24.401" v="996" actId="14100"/>
          <ac:spMkLst>
            <pc:docMk/>
            <pc:sldMk cId="3466292757" sldId="260"/>
            <ac:spMk id="19" creationId="{7200ECB7-7098-8FB1-2F8B-E2755B9DDC29}"/>
          </ac:spMkLst>
        </pc:spChg>
        <pc:spChg chg="add mod">
          <ac:chgData name="Ahmed Bachir" userId="fcdc1bb3b617d7e4" providerId="LiveId" clId="{5CE734BE-056D-49D2-A29C-FBC2D3C0C1E6}" dt="2023-09-02T13:19:37.175" v="1009" actId="1035"/>
          <ac:spMkLst>
            <pc:docMk/>
            <pc:sldMk cId="3466292757" sldId="260"/>
            <ac:spMk id="20" creationId="{FE86C6E7-DF52-38B7-E453-DEED894A8A80}"/>
          </ac:spMkLst>
        </pc:spChg>
        <pc:spChg chg="add mod ord">
          <ac:chgData name="Ahmed Bachir" userId="fcdc1bb3b617d7e4" providerId="LiveId" clId="{5CE734BE-056D-49D2-A29C-FBC2D3C0C1E6}" dt="2023-09-02T13:25:38.367" v="1072"/>
          <ac:spMkLst>
            <pc:docMk/>
            <pc:sldMk cId="3466292757" sldId="260"/>
            <ac:spMk id="21" creationId="{14AF3E09-3EB9-6288-7432-7C841E097B44}"/>
          </ac:spMkLst>
        </pc:spChg>
        <pc:picChg chg="add mod ord">
          <ac:chgData name="Ahmed Bachir" userId="fcdc1bb3b617d7e4" providerId="LiveId" clId="{5CE734BE-056D-49D2-A29C-FBC2D3C0C1E6}" dt="2023-09-02T13:18:13.295" v="956" actId="1038"/>
          <ac:picMkLst>
            <pc:docMk/>
            <pc:sldMk cId="3466292757" sldId="260"/>
            <ac:picMk id="5" creationId="{4E4D223E-F97B-11B9-FD7F-28F0F30486E5}"/>
          </ac:picMkLst>
        </pc:picChg>
        <pc:picChg chg="add mod">
          <ac:chgData name="Ahmed Bachir" userId="fcdc1bb3b617d7e4" providerId="LiveId" clId="{5CE734BE-056D-49D2-A29C-FBC2D3C0C1E6}" dt="2023-09-02T13:15:35.996" v="875" actId="1076"/>
          <ac:picMkLst>
            <pc:docMk/>
            <pc:sldMk cId="3466292757" sldId="260"/>
            <ac:picMk id="7" creationId="{765B22B9-84D2-C737-9892-780F8B53402F}"/>
          </ac:picMkLst>
        </pc:picChg>
        <pc:picChg chg="add mod">
          <ac:chgData name="Ahmed Bachir" userId="fcdc1bb3b617d7e4" providerId="LiveId" clId="{5CE734BE-056D-49D2-A29C-FBC2D3C0C1E6}" dt="2023-09-02T13:18:28.675" v="960" actId="1076"/>
          <ac:picMkLst>
            <pc:docMk/>
            <pc:sldMk cId="3466292757" sldId="260"/>
            <ac:picMk id="9" creationId="{30EA5234-DA84-DDE4-B163-B484AE6D08C8}"/>
          </ac:picMkLst>
        </pc:picChg>
        <pc:picChg chg="add mod">
          <ac:chgData name="Ahmed Bachir" userId="fcdc1bb3b617d7e4" providerId="LiveId" clId="{5CE734BE-056D-49D2-A29C-FBC2D3C0C1E6}" dt="2023-09-02T13:18:15.725" v="958" actId="1038"/>
          <ac:picMkLst>
            <pc:docMk/>
            <pc:sldMk cId="3466292757" sldId="260"/>
            <ac:picMk id="12" creationId="{E856FB73-0C05-1830-8D8B-DBD26F2B744E}"/>
          </ac:picMkLst>
        </pc:picChg>
        <pc:cxnChg chg="add del">
          <ac:chgData name="Ahmed Bachir" userId="fcdc1bb3b617d7e4" providerId="LiveId" clId="{5CE734BE-056D-49D2-A29C-FBC2D3C0C1E6}" dt="2023-09-02T13:14:59.476" v="862" actId="26606"/>
          <ac:cxnSpMkLst>
            <pc:docMk/>
            <pc:sldMk cId="3466292757" sldId="260"/>
            <ac:cxnSpMk id="14" creationId="{EAD4CCDA-06BF-4D2A-B44F-195AEC0B5B22}"/>
          </ac:cxnSpMkLst>
        </pc:cxnChg>
        <pc:cxnChg chg="add del">
          <ac:chgData name="Ahmed Bachir" userId="fcdc1bb3b617d7e4" providerId="LiveId" clId="{5CE734BE-056D-49D2-A29C-FBC2D3C0C1E6}" dt="2023-09-02T13:14:59.476" v="862" actId="26606"/>
          <ac:cxnSpMkLst>
            <pc:docMk/>
            <pc:sldMk cId="3466292757" sldId="260"/>
            <ac:cxnSpMk id="18" creationId="{34D54A2E-3619-466E-8A04-1F9713F39F1F}"/>
          </ac:cxnSpMkLst>
        </pc:cxnChg>
      </pc:sldChg>
      <pc:sldChg chg="addSp delSp modSp new mod setBg addAnim delAnim">
        <pc:chgData name="Ahmed Bachir" userId="fcdc1bb3b617d7e4" providerId="LiveId" clId="{5CE734BE-056D-49D2-A29C-FBC2D3C0C1E6}" dt="2023-09-02T14:15:33.664" v="1661" actId="170"/>
        <pc:sldMkLst>
          <pc:docMk/>
          <pc:sldMk cId="3514697735" sldId="261"/>
        </pc:sldMkLst>
        <pc:spChg chg="mod">
          <ac:chgData name="Ahmed Bachir" userId="fcdc1bb3b617d7e4" providerId="LiveId" clId="{5CE734BE-056D-49D2-A29C-FBC2D3C0C1E6}" dt="2023-09-02T14:04:34.245" v="1595" actId="26606"/>
          <ac:spMkLst>
            <pc:docMk/>
            <pc:sldMk cId="3514697735" sldId="261"/>
            <ac:spMk id="2" creationId="{74CEC6D0-EF3F-CDDF-23F8-7FFBE837D465}"/>
          </ac:spMkLst>
        </pc:spChg>
        <pc:spChg chg="del">
          <ac:chgData name="Ahmed Bachir" userId="fcdc1bb3b617d7e4" providerId="LiveId" clId="{5CE734BE-056D-49D2-A29C-FBC2D3C0C1E6}" dt="2023-09-02T13:21:23.586" v="1031" actId="478"/>
          <ac:spMkLst>
            <pc:docMk/>
            <pc:sldMk cId="3514697735" sldId="261"/>
            <ac:spMk id="3" creationId="{2178BF91-454A-7728-4FDE-2F4E2934B99E}"/>
          </ac:spMkLst>
        </pc:spChg>
        <pc:spChg chg="add del ord">
          <ac:chgData name="Ahmed Bachir" userId="fcdc1bb3b617d7e4" providerId="LiveId" clId="{5CE734BE-056D-49D2-A29C-FBC2D3C0C1E6}" dt="2023-09-02T14:03:21.026" v="1590" actId="478"/>
          <ac:spMkLst>
            <pc:docMk/>
            <pc:sldMk cId="3514697735" sldId="261"/>
            <ac:spMk id="8" creationId="{F53617DD-C980-DBDF-A238-954699CAD24C}"/>
          </ac:spMkLst>
        </pc:spChg>
        <pc:spChg chg="add del">
          <ac:chgData name="Ahmed Bachir" userId="fcdc1bb3b617d7e4" providerId="LiveId" clId="{5CE734BE-056D-49D2-A29C-FBC2D3C0C1E6}" dt="2023-09-02T14:04:34.245" v="1595" actId="26606"/>
          <ac:spMkLst>
            <pc:docMk/>
            <pc:sldMk cId="3514697735" sldId="261"/>
            <ac:spMk id="10" creationId="{98C10BD4-F3F8-4089-8DB0-71FB15FD9B0D}"/>
          </ac:spMkLst>
        </pc:spChg>
        <pc:spChg chg="add del">
          <ac:chgData name="Ahmed Bachir" userId="fcdc1bb3b617d7e4" providerId="LiveId" clId="{5CE734BE-056D-49D2-A29C-FBC2D3C0C1E6}" dt="2023-09-02T13:22:44.321" v="1040" actId="26606"/>
          <ac:spMkLst>
            <pc:docMk/>
            <pc:sldMk cId="3514697735" sldId="261"/>
            <ac:spMk id="14" creationId="{98C10BD4-F3F8-4089-8DB0-71FB15FD9B0D}"/>
          </ac:spMkLst>
        </pc:spChg>
        <pc:spChg chg="add del">
          <ac:chgData name="Ahmed Bachir" userId="fcdc1bb3b617d7e4" providerId="LiveId" clId="{5CE734BE-056D-49D2-A29C-FBC2D3C0C1E6}" dt="2023-09-02T14:04:29.056" v="1593" actId="26606"/>
          <ac:spMkLst>
            <pc:docMk/>
            <pc:sldMk cId="3514697735" sldId="261"/>
            <ac:spMk id="15" creationId="{98C10BD4-F3F8-4089-8DB0-71FB15FD9B0D}"/>
          </ac:spMkLst>
        </pc:spChg>
        <pc:spChg chg="add del">
          <ac:chgData name="Ahmed Bachir" userId="fcdc1bb3b617d7e4" providerId="LiveId" clId="{5CE734BE-056D-49D2-A29C-FBC2D3C0C1E6}" dt="2023-09-02T13:22:58.994" v="1045" actId="26606"/>
          <ac:spMkLst>
            <pc:docMk/>
            <pc:sldMk cId="3514697735" sldId="261"/>
            <ac:spMk id="19" creationId="{98C10BD4-F3F8-4089-8DB0-71FB15FD9B0D}"/>
          </ac:spMkLst>
        </pc:spChg>
        <pc:spChg chg="add del">
          <ac:chgData name="Ahmed Bachir" userId="fcdc1bb3b617d7e4" providerId="LiveId" clId="{5CE734BE-056D-49D2-A29C-FBC2D3C0C1E6}" dt="2023-09-02T14:04:34.245" v="1595" actId="26606"/>
          <ac:spMkLst>
            <pc:docMk/>
            <pc:sldMk cId="3514697735" sldId="261"/>
            <ac:spMk id="22" creationId="{98C10BD4-F3F8-4089-8DB0-71FB15FD9B0D}"/>
          </ac:spMkLst>
        </pc:spChg>
        <pc:spChg chg="add mod ord">
          <ac:chgData name="Ahmed Bachir" userId="fcdc1bb3b617d7e4" providerId="LiveId" clId="{5CE734BE-056D-49D2-A29C-FBC2D3C0C1E6}" dt="2023-09-02T14:15:33.664" v="1661" actId="170"/>
          <ac:spMkLst>
            <pc:docMk/>
            <pc:sldMk cId="3514697735" sldId="261"/>
            <ac:spMk id="24" creationId="{F8A95A2F-7431-842E-3070-C1E95B0AAEF4}"/>
          </ac:spMkLst>
        </pc:spChg>
        <pc:picChg chg="add mod ord">
          <ac:chgData name="Ahmed Bachir" userId="fcdc1bb3b617d7e4" providerId="LiveId" clId="{5CE734BE-056D-49D2-A29C-FBC2D3C0C1E6}" dt="2023-09-02T14:04:34.245" v="1595" actId="26606"/>
          <ac:picMkLst>
            <pc:docMk/>
            <pc:sldMk cId="3514697735" sldId="261"/>
            <ac:picMk id="5" creationId="{A9385CCA-839A-7955-0C6C-C8FBAD09E4BF}"/>
          </ac:picMkLst>
        </pc:picChg>
        <pc:picChg chg="add mod">
          <ac:chgData name="Ahmed Bachir" userId="fcdc1bb3b617d7e4" providerId="LiveId" clId="{5CE734BE-056D-49D2-A29C-FBC2D3C0C1E6}" dt="2023-09-02T14:04:34.245" v="1595" actId="26606"/>
          <ac:picMkLst>
            <pc:docMk/>
            <pc:sldMk cId="3514697735" sldId="261"/>
            <ac:picMk id="7" creationId="{4AA2FCF5-3E96-7771-B332-9FDADE356D15}"/>
          </ac:picMkLst>
        </pc:picChg>
        <pc:cxnChg chg="add del">
          <ac:chgData name="Ahmed Bachir" userId="fcdc1bb3b617d7e4" providerId="LiveId" clId="{5CE734BE-056D-49D2-A29C-FBC2D3C0C1E6}" dt="2023-09-02T14:04:34.245" v="1595" actId="26606"/>
          <ac:cxnSpMkLst>
            <pc:docMk/>
            <pc:sldMk cId="3514697735" sldId="261"/>
            <ac:cxnSpMk id="9" creationId="{EAD4CCDA-06BF-4D2A-B44F-195AEC0B5B22}"/>
          </ac:cxnSpMkLst>
        </pc:cxnChg>
        <pc:cxnChg chg="add del">
          <ac:chgData name="Ahmed Bachir" userId="fcdc1bb3b617d7e4" providerId="LiveId" clId="{5CE734BE-056D-49D2-A29C-FBC2D3C0C1E6}" dt="2023-09-02T14:04:34.245" v="1595" actId="26606"/>
          <ac:cxnSpMkLst>
            <pc:docMk/>
            <pc:sldMk cId="3514697735" sldId="261"/>
            <ac:cxnSpMk id="11" creationId="{76A5D06F-DF26-4A88-BF73-C1B592E66DF0}"/>
          </ac:cxnSpMkLst>
        </pc:cxnChg>
        <pc:cxnChg chg="add del">
          <ac:chgData name="Ahmed Bachir" userId="fcdc1bb3b617d7e4" providerId="LiveId" clId="{5CE734BE-056D-49D2-A29C-FBC2D3C0C1E6}" dt="2023-09-02T13:22:44.321" v="1040" actId="26606"/>
          <ac:cxnSpMkLst>
            <pc:docMk/>
            <pc:sldMk cId="3514697735" sldId="261"/>
            <ac:cxnSpMk id="12" creationId="{EAD4CCDA-06BF-4D2A-B44F-195AEC0B5B22}"/>
          </ac:cxnSpMkLst>
        </pc:cxnChg>
        <pc:cxnChg chg="add del">
          <ac:chgData name="Ahmed Bachir" userId="fcdc1bb3b617d7e4" providerId="LiveId" clId="{5CE734BE-056D-49D2-A29C-FBC2D3C0C1E6}" dt="2023-09-02T14:04:29.056" v="1593" actId="26606"/>
          <ac:cxnSpMkLst>
            <pc:docMk/>
            <pc:sldMk cId="3514697735" sldId="261"/>
            <ac:cxnSpMk id="13" creationId="{EAD4CCDA-06BF-4D2A-B44F-195AEC0B5B22}"/>
          </ac:cxnSpMkLst>
        </pc:cxnChg>
        <pc:cxnChg chg="add del">
          <ac:chgData name="Ahmed Bachir" userId="fcdc1bb3b617d7e4" providerId="LiveId" clId="{5CE734BE-056D-49D2-A29C-FBC2D3C0C1E6}" dt="2023-09-02T13:22:44.321" v="1040" actId="26606"/>
          <ac:cxnSpMkLst>
            <pc:docMk/>
            <pc:sldMk cId="3514697735" sldId="261"/>
            <ac:cxnSpMk id="16" creationId="{76A5D06F-DF26-4A88-BF73-C1B592E66DF0}"/>
          </ac:cxnSpMkLst>
        </pc:cxnChg>
        <pc:cxnChg chg="add del">
          <ac:chgData name="Ahmed Bachir" userId="fcdc1bb3b617d7e4" providerId="LiveId" clId="{5CE734BE-056D-49D2-A29C-FBC2D3C0C1E6}" dt="2023-09-02T14:04:29.056" v="1593" actId="26606"/>
          <ac:cxnSpMkLst>
            <pc:docMk/>
            <pc:sldMk cId="3514697735" sldId="261"/>
            <ac:cxnSpMk id="17" creationId="{76A5D06F-DF26-4A88-BF73-C1B592E66DF0}"/>
          </ac:cxnSpMkLst>
        </pc:cxnChg>
        <pc:cxnChg chg="add del">
          <ac:chgData name="Ahmed Bachir" userId="fcdc1bb3b617d7e4" providerId="LiveId" clId="{5CE734BE-056D-49D2-A29C-FBC2D3C0C1E6}" dt="2023-09-02T13:22:58.994" v="1045" actId="26606"/>
          <ac:cxnSpMkLst>
            <pc:docMk/>
            <pc:sldMk cId="3514697735" sldId="261"/>
            <ac:cxnSpMk id="18" creationId="{EAD4CCDA-06BF-4D2A-B44F-195AEC0B5B22}"/>
          </ac:cxnSpMkLst>
        </pc:cxnChg>
        <pc:cxnChg chg="add del">
          <ac:chgData name="Ahmed Bachir" userId="fcdc1bb3b617d7e4" providerId="LiveId" clId="{5CE734BE-056D-49D2-A29C-FBC2D3C0C1E6}" dt="2023-09-02T13:22:58.994" v="1045" actId="26606"/>
          <ac:cxnSpMkLst>
            <pc:docMk/>
            <pc:sldMk cId="3514697735" sldId="261"/>
            <ac:cxnSpMk id="20" creationId="{76A5D06F-DF26-4A88-BF73-C1B592E66DF0}"/>
          </ac:cxnSpMkLst>
        </pc:cxnChg>
        <pc:cxnChg chg="add del">
          <ac:chgData name="Ahmed Bachir" userId="fcdc1bb3b617d7e4" providerId="LiveId" clId="{5CE734BE-056D-49D2-A29C-FBC2D3C0C1E6}" dt="2023-09-02T14:04:34.245" v="1595" actId="26606"/>
          <ac:cxnSpMkLst>
            <pc:docMk/>
            <pc:sldMk cId="3514697735" sldId="261"/>
            <ac:cxnSpMk id="21" creationId="{EAD4CCDA-06BF-4D2A-B44F-195AEC0B5B22}"/>
          </ac:cxnSpMkLst>
        </pc:cxnChg>
        <pc:cxnChg chg="add del">
          <ac:chgData name="Ahmed Bachir" userId="fcdc1bb3b617d7e4" providerId="LiveId" clId="{5CE734BE-056D-49D2-A29C-FBC2D3C0C1E6}" dt="2023-09-02T14:04:34.245" v="1595" actId="26606"/>
          <ac:cxnSpMkLst>
            <pc:docMk/>
            <pc:sldMk cId="3514697735" sldId="261"/>
            <ac:cxnSpMk id="23" creationId="{76A5D06F-DF26-4A88-BF73-C1B592E66DF0}"/>
          </ac:cxnSpMkLst>
        </pc:cxnChg>
      </pc:sldChg>
      <pc:sldChg chg="addSp delSp modSp new mod setBg">
        <pc:chgData name="Ahmed Bachir" userId="fcdc1bb3b617d7e4" providerId="LiveId" clId="{5CE734BE-056D-49D2-A29C-FBC2D3C0C1E6}" dt="2023-09-02T14:16:04.402" v="1669"/>
        <pc:sldMkLst>
          <pc:docMk/>
          <pc:sldMk cId="3614438650" sldId="262"/>
        </pc:sldMkLst>
        <pc:spChg chg="mod">
          <ac:chgData name="Ahmed Bachir" userId="fcdc1bb3b617d7e4" providerId="LiveId" clId="{5CE734BE-056D-49D2-A29C-FBC2D3C0C1E6}" dt="2023-09-02T13:43:10.761" v="1391" actId="26606"/>
          <ac:spMkLst>
            <pc:docMk/>
            <pc:sldMk cId="3614438650" sldId="262"/>
            <ac:spMk id="2" creationId="{A4090EA1-CA94-14DE-2EEC-EDEB60E06430}"/>
          </ac:spMkLst>
        </pc:spChg>
        <pc:spChg chg="add del mod">
          <ac:chgData name="Ahmed Bachir" userId="fcdc1bb3b617d7e4" providerId="LiveId" clId="{5CE734BE-056D-49D2-A29C-FBC2D3C0C1E6}" dt="2023-09-02T13:32:50.818" v="1190" actId="26606"/>
          <ac:spMkLst>
            <pc:docMk/>
            <pc:sldMk cId="3614438650" sldId="262"/>
            <ac:spMk id="3" creationId="{E24EF599-AEB8-38E7-8C31-9892598E8325}"/>
          </ac:spMkLst>
        </pc:spChg>
        <pc:spChg chg="add del mod">
          <ac:chgData name="Ahmed Bachir" userId="fcdc1bb3b617d7e4" providerId="LiveId" clId="{5CE734BE-056D-49D2-A29C-FBC2D3C0C1E6}" dt="2023-09-02T13:42:30.665" v="1378" actId="478"/>
          <ac:spMkLst>
            <pc:docMk/>
            <pc:sldMk cId="3614438650" sldId="262"/>
            <ac:spMk id="4" creationId="{22227D21-76C1-89DD-7D60-0451E5B1E710}"/>
          </ac:spMkLst>
        </pc:spChg>
        <pc:spChg chg="add mod ord">
          <ac:chgData name="Ahmed Bachir" userId="fcdc1bb3b617d7e4" providerId="LiveId" clId="{5CE734BE-056D-49D2-A29C-FBC2D3C0C1E6}" dt="2023-09-02T14:16:04.402" v="1669"/>
          <ac:spMkLst>
            <pc:docMk/>
            <pc:sldMk cId="3614438650" sldId="262"/>
            <ac:spMk id="6" creationId="{15606B7A-F032-93D3-6E75-E83D3B6EDF03}"/>
          </ac:spMkLst>
        </pc:spChg>
        <pc:spChg chg="add del">
          <ac:chgData name="Ahmed Bachir" userId="fcdc1bb3b617d7e4" providerId="LiveId" clId="{5CE734BE-056D-49D2-A29C-FBC2D3C0C1E6}" dt="2023-09-02T13:31:10.822" v="1176" actId="26606"/>
          <ac:spMkLst>
            <pc:docMk/>
            <pc:sldMk cId="3614438650" sldId="262"/>
            <ac:spMk id="9" creationId="{EACE703B-177A-4A03-827E-692635A353CF}"/>
          </ac:spMkLst>
        </pc:spChg>
        <pc:spChg chg="add del">
          <ac:chgData name="Ahmed Bachir" userId="fcdc1bb3b617d7e4" providerId="LiveId" clId="{5CE734BE-056D-49D2-A29C-FBC2D3C0C1E6}" dt="2023-09-02T13:32:50.818" v="1190" actId="26606"/>
          <ac:spMkLst>
            <pc:docMk/>
            <pc:sldMk cId="3614438650" sldId="262"/>
            <ac:spMk id="13" creationId="{BF02845A-8571-40C5-9F56-8F9B3F7C4E4C}"/>
          </ac:spMkLst>
        </pc:spChg>
        <pc:spChg chg="add del">
          <ac:chgData name="Ahmed Bachir" userId="fcdc1bb3b617d7e4" providerId="LiveId" clId="{5CE734BE-056D-49D2-A29C-FBC2D3C0C1E6}" dt="2023-09-02T13:31:59.476" v="1179" actId="26606"/>
          <ac:spMkLst>
            <pc:docMk/>
            <pc:sldMk cId="3614438650" sldId="262"/>
            <ac:spMk id="20" creationId="{EACE703B-177A-4A03-827E-692635A353CF}"/>
          </ac:spMkLst>
        </pc:spChg>
        <pc:spChg chg="add del">
          <ac:chgData name="Ahmed Bachir" userId="fcdc1bb3b617d7e4" providerId="LiveId" clId="{5CE734BE-056D-49D2-A29C-FBC2D3C0C1E6}" dt="2023-09-02T13:32:14.510" v="1181" actId="26606"/>
          <ac:spMkLst>
            <pc:docMk/>
            <pc:sldMk cId="3614438650" sldId="262"/>
            <ac:spMk id="24" creationId="{BF02845A-8571-40C5-9F56-8F9B3F7C4E4C}"/>
          </ac:spMkLst>
        </pc:spChg>
        <pc:spChg chg="add del">
          <ac:chgData name="Ahmed Bachir" userId="fcdc1bb3b617d7e4" providerId="LiveId" clId="{5CE734BE-056D-49D2-A29C-FBC2D3C0C1E6}" dt="2023-09-02T13:32:25.214" v="1183" actId="26606"/>
          <ac:spMkLst>
            <pc:docMk/>
            <pc:sldMk cId="3614438650" sldId="262"/>
            <ac:spMk id="27" creationId="{BF02845A-8571-40C5-9F56-8F9B3F7C4E4C}"/>
          </ac:spMkLst>
        </pc:spChg>
        <pc:spChg chg="add del">
          <ac:chgData name="Ahmed Bachir" userId="fcdc1bb3b617d7e4" providerId="LiveId" clId="{5CE734BE-056D-49D2-A29C-FBC2D3C0C1E6}" dt="2023-09-02T13:32:43.312" v="1185" actId="26606"/>
          <ac:spMkLst>
            <pc:docMk/>
            <pc:sldMk cId="3614438650" sldId="262"/>
            <ac:spMk id="31" creationId="{EACE703B-177A-4A03-827E-692635A353CF}"/>
          </ac:spMkLst>
        </pc:spChg>
        <pc:spChg chg="add del">
          <ac:chgData name="Ahmed Bachir" userId="fcdc1bb3b617d7e4" providerId="LiveId" clId="{5CE734BE-056D-49D2-A29C-FBC2D3C0C1E6}" dt="2023-09-02T13:32:43.312" v="1185" actId="26606"/>
          <ac:spMkLst>
            <pc:docMk/>
            <pc:sldMk cId="3614438650" sldId="262"/>
            <ac:spMk id="33" creationId="{E24EF599-AEB8-38E7-8C31-9892598E8325}"/>
          </ac:spMkLst>
        </pc:spChg>
        <pc:spChg chg="add del">
          <ac:chgData name="Ahmed Bachir" userId="fcdc1bb3b617d7e4" providerId="LiveId" clId="{5CE734BE-056D-49D2-A29C-FBC2D3C0C1E6}" dt="2023-09-02T13:32:44.881" v="1187" actId="26606"/>
          <ac:spMkLst>
            <pc:docMk/>
            <pc:sldMk cId="3614438650" sldId="262"/>
            <ac:spMk id="35" creationId="{BF02845A-8571-40C5-9F56-8F9B3F7C4E4C}"/>
          </ac:spMkLst>
        </pc:spChg>
        <pc:spChg chg="add del">
          <ac:chgData name="Ahmed Bachir" userId="fcdc1bb3b617d7e4" providerId="LiveId" clId="{5CE734BE-056D-49D2-A29C-FBC2D3C0C1E6}" dt="2023-09-02T13:32:50.814" v="1189" actId="26606"/>
          <ac:spMkLst>
            <pc:docMk/>
            <pc:sldMk cId="3614438650" sldId="262"/>
            <ac:spMk id="39" creationId="{BF02845A-8571-40C5-9F56-8F9B3F7C4E4C}"/>
          </ac:spMkLst>
        </pc:spChg>
        <pc:spChg chg="add del">
          <ac:chgData name="Ahmed Bachir" userId="fcdc1bb3b617d7e4" providerId="LiveId" clId="{5CE734BE-056D-49D2-A29C-FBC2D3C0C1E6}" dt="2023-09-02T13:43:10.761" v="1391" actId="26606"/>
          <ac:spMkLst>
            <pc:docMk/>
            <pc:sldMk cId="3614438650" sldId="262"/>
            <ac:spMk id="43" creationId="{EACE703B-177A-4A03-827E-692635A353CF}"/>
          </ac:spMkLst>
        </pc:spChg>
        <pc:spChg chg="add mod ord">
          <ac:chgData name="Ahmed Bachir" userId="fcdc1bb3b617d7e4" providerId="LiveId" clId="{5CE734BE-056D-49D2-A29C-FBC2D3C0C1E6}" dt="2023-09-02T13:43:10.761" v="1391" actId="26606"/>
          <ac:spMkLst>
            <pc:docMk/>
            <pc:sldMk cId="3614438650" sldId="262"/>
            <ac:spMk id="45" creationId="{E24EF599-AEB8-38E7-8C31-9892598E8325}"/>
          </ac:spMkLst>
        </pc:spChg>
        <pc:spChg chg="add del">
          <ac:chgData name="Ahmed Bachir" userId="fcdc1bb3b617d7e4" providerId="LiveId" clId="{5CE734BE-056D-49D2-A29C-FBC2D3C0C1E6}" dt="2023-09-02T13:42:42.654" v="1380" actId="26606"/>
          <ac:spMkLst>
            <pc:docMk/>
            <pc:sldMk cId="3614438650" sldId="262"/>
            <ac:spMk id="2057" creationId="{BF02845A-8571-40C5-9F56-8F9B3F7C4E4C}"/>
          </ac:spMkLst>
        </pc:spChg>
        <pc:spChg chg="add del">
          <ac:chgData name="Ahmed Bachir" userId="fcdc1bb3b617d7e4" providerId="LiveId" clId="{5CE734BE-056D-49D2-A29C-FBC2D3C0C1E6}" dt="2023-09-02T13:42:48.813" v="1382" actId="26606"/>
          <ac:spMkLst>
            <pc:docMk/>
            <pc:sldMk cId="3614438650" sldId="262"/>
            <ac:spMk id="2061" creationId="{EACE703B-177A-4A03-827E-692635A353CF}"/>
          </ac:spMkLst>
        </pc:spChg>
        <pc:spChg chg="add del">
          <ac:chgData name="Ahmed Bachir" userId="fcdc1bb3b617d7e4" providerId="LiveId" clId="{5CE734BE-056D-49D2-A29C-FBC2D3C0C1E6}" dt="2023-09-02T13:42:59.798" v="1384" actId="26606"/>
          <ac:spMkLst>
            <pc:docMk/>
            <pc:sldMk cId="3614438650" sldId="262"/>
            <ac:spMk id="2064" creationId="{EACE703B-177A-4A03-827E-692635A353CF}"/>
          </ac:spMkLst>
        </pc:spChg>
        <pc:spChg chg="add del">
          <ac:chgData name="Ahmed Bachir" userId="fcdc1bb3b617d7e4" providerId="LiveId" clId="{5CE734BE-056D-49D2-A29C-FBC2D3C0C1E6}" dt="2023-09-02T13:43:07.861" v="1386" actId="26606"/>
          <ac:spMkLst>
            <pc:docMk/>
            <pc:sldMk cId="3614438650" sldId="262"/>
            <ac:spMk id="2067" creationId="{95F6C49D-6EFC-4F5A-87F0-18CF52E74D25}"/>
          </ac:spMkLst>
        </pc:spChg>
        <pc:spChg chg="add del">
          <ac:chgData name="Ahmed Bachir" userId="fcdc1bb3b617d7e4" providerId="LiveId" clId="{5CE734BE-056D-49D2-A29C-FBC2D3C0C1E6}" dt="2023-09-02T13:43:07.861" v="1386" actId="26606"/>
          <ac:spMkLst>
            <pc:docMk/>
            <pc:sldMk cId="3614438650" sldId="262"/>
            <ac:spMk id="2068" creationId="{7DFF1406-B47A-4A4A-B1C2-DA1ECF5DCFA5}"/>
          </ac:spMkLst>
        </pc:spChg>
        <pc:spChg chg="add del">
          <ac:chgData name="Ahmed Bachir" userId="fcdc1bb3b617d7e4" providerId="LiveId" clId="{5CE734BE-056D-49D2-A29C-FBC2D3C0C1E6}" dt="2023-09-02T13:43:09.379" v="1388" actId="26606"/>
          <ac:spMkLst>
            <pc:docMk/>
            <pc:sldMk cId="3614438650" sldId="262"/>
            <ac:spMk id="2070" creationId="{BF02845A-8571-40C5-9F56-8F9B3F7C4E4C}"/>
          </ac:spMkLst>
        </pc:spChg>
        <pc:spChg chg="add del">
          <ac:chgData name="Ahmed Bachir" userId="fcdc1bb3b617d7e4" providerId="LiveId" clId="{5CE734BE-056D-49D2-A29C-FBC2D3C0C1E6}" dt="2023-09-02T13:43:10.758" v="1390" actId="26606"/>
          <ac:spMkLst>
            <pc:docMk/>
            <pc:sldMk cId="3614438650" sldId="262"/>
            <ac:spMk id="2073" creationId="{BF02845A-8571-40C5-9F56-8F9B3F7C4E4C}"/>
          </ac:spMkLst>
        </pc:spChg>
        <pc:spChg chg="add">
          <ac:chgData name="Ahmed Bachir" userId="fcdc1bb3b617d7e4" providerId="LiveId" clId="{5CE734BE-056D-49D2-A29C-FBC2D3C0C1E6}" dt="2023-09-02T13:43:10.761" v="1391" actId="26606"/>
          <ac:spMkLst>
            <pc:docMk/>
            <pc:sldMk cId="3614438650" sldId="262"/>
            <ac:spMk id="2076" creationId="{BF02845A-8571-40C5-9F56-8F9B3F7C4E4C}"/>
          </ac:spMkLst>
        </pc:spChg>
        <pc:graphicFrameChg chg="add del">
          <ac:chgData name="Ahmed Bachir" userId="fcdc1bb3b617d7e4" providerId="LiveId" clId="{5CE734BE-056D-49D2-A29C-FBC2D3C0C1E6}" dt="2023-09-02T13:32:14.510" v="1181" actId="26606"/>
          <ac:graphicFrameMkLst>
            <pc:docMk/>
            <pc:sldMk cId="3614438650" sldId="262"/>
            <ac:graphicFrameMk id="17" creationId="{907BDC88-49CA-2EEB-7A8C-4A6D1C2AC7F1}"/>
          </ac:graphicFrameMkLst>
        </pc:graphicFrameChg>
        <pc:graphicFrameChg chg="add del">
          <ac:chgData name="Ahmed Bachir" userId="fcdc1bb3b617d7e4" providerId="LiveId" clId="{5CE734BE-056D-49D2-A29C-FBC2D3C0C1E6}" dt="2023-09-02T13:32:25.214" v="1183" actId="26606"/>
          <ac:graphicFrameMkLst>
            <pc:docMk/>
            <pc:sldMk cId="3614438650" sldId="262"/>
            <ac:graphicFrameMk id="29" creationId="{9BA55490-FC1C-AE3F-409A-BE91A9F64E01}"/>
          </ac:graphicFrameMkLst>
        </pc:graphicFrameChg>
        <pc:graphicFrameChg chg="add del">
          <ac:chgData name="Ahmed Bachir" userId="fcdc1bb3b617d7e4" providerId="LiveId" clId="{5CE734BE-056D-49D2-A29C-FBC2D3C0C1E6}" dt="2023-09-02T13:32:44.881" v="1187" actId="26606"/>
          <ac:graphicFrameMkLst>
            <pc:docMk/>
            <pc:sldMk cId="3614438650" sldId="262"/>
            <ac:graphicFrameMk id="37" creationId="{62047964-F41E-90D7-BEEC-4138EF1558A7}"/>
          </ac:graphicFrameMkLst>
        </pc:graphicFrameChg>
        <pc:graphicFrameChg chg="add del">
          <ac:chgData name="Ahmed Bachir" userId="fcdc1bb3b617d7e4" providerId="LiveId" clId="{5CE734BE-056D-49D2-A29C-FBC2D3C0C1E6}" dt="2023-09-02T13:32:50.814" v="1189" actId="26606"/>
          <ac:graphicFrameMkLst>
            <pc:docMk/>
            <pc:sldMk cId="3614438650" sldId="262"/>
            <ac:graphicFrameMk id="41" creationId="{9BA55490-FC1C-AE3F-409A-BE91A9F64E01}"/>
          </ac:graphicFrameMkLst>
        </pc:graphicFrameChg>
        <pc:picChg chg="add del">
          <ac:chgData name="Ahmed Bachir" userId="fcdc1bb3b617d7e4" providerId="LiveId" clId="{5CE734BE-056D-49D2-A29C-FBC2D3C0C1E6}" dt="2023-09-02T13:31:10.822" v="1176" actId="26606"/>
          <ac:picMkLst>
            <pc:docMk/>
            <pc:sldMk cId="3614438650" sldId="262"/>
            <ac:picMk id="5" creationId="{8CCBE067-05F7-1A61-E131-26036580579E}"/>
          </ac:picMkLst>
        </pc:picChg>
        <pc:picChg chg="add del mod">
          <ac:chgData name="Ahmed Bachir" userId="fcdc1bb3b617d7e4" providerId="LiveId" clId="{5CE734BE-056D-49D2-A29C-FBC2D3C0C1E6}" dt="2023-09-02T13:42:19.464" v="1374" actId="478"/>
          <ac:picMkLst>
            <pc:docMk/>
            <pc:sldMk cId="3614438650" sldId="262"/>
            <ac:picMk id="14" creationId="{D0BF4637-9AAB-706B-3CBC-118E02BE20B8}"/>
          </ac:picMkLst>
        </pc:picChg>
        <pc:picChg chg="add del mod">
          <ac:chgData name="Ahmed Bachir" userId="fcdc1bb3b617d7e4" providerId="LiveId" clId="{5CE734BE-056D-49D2-A29C-FBC2D3C0C1E6}" dt="2023-09-02T13:42:19.464" v="1374" actId="478"/>
          <ac:picMkLst>
            <pc:docMk/>
            <pc:sldMk cId="3614438650" sldId="262"/>
            <ac:picMk id="2050" creationId="{0DF03218-2972-31E2-2773-3A739498BF57}"/>
          </ac:picMkLst>
        </pc:picChg>
        <pc:picChg chg="add mod ord">
          <ac:chgData name="Ahmed Bachir" userId="fcdc1bb3b617d7e4" providerId="LiveId" clId="{5CE734BE-056D-49D2-A29C-FBC2D3C0C1E6}" dt="2023-09-02T13:43:10.761" v="1391" actId="26606"/>
          <ac:picMkLst>
            <pc:docMk/>
            <pc:sldMk cId="3614438650" sldId="262"/>
            <ac:picMk id="2052" creationId="{5F7C1B13-E652-2409-A199-232C002BD460}"/>
          </ac:picMkLst>
        </pc:picChg>
        <pc:cxnChg chg="add del">
          <ac:chgData name="Ahmed Bachir" userId="fcdc1bb3b617d7e4" providerId="LiveId" clId="{5CE734BE-056D-49D2-A29C-FBC2D3C0C1E6}" dt="2023-09-02T13:31:10.822" v="1176" actId="26606"/>
          <ac:cxnSpMkLst>
            <pc:docMk/>
            <pc:sldMk cId="3614438650" sldId="262"/>
            <ac:cxnSpMk id="11" creationId="{D8C0D56F-4A65-48B9-843D-F9D262C354FF}"/>
          </ac:cxnSpMkLst>
        </pc:cxnChg>
        <pc:cxnChg chg="add del">
          <ac:chgData name="Ahmed Bachir" userId="fcdc1bb3b617d7e4" providerId="LiveId" clId="{5CE734BE-056D-49D2-A29C-FBC2D3C0C1E6}" dt="2023-09-02T13:32:50.818" v="1190" actId="26606"/>
          <ac:cxnSpMkLst>
            <pc:docMk/>
            <pc:sldMk cId="3614438650" sldId="262"/>
            <ac:cxnSpMk id="15" creationId="{F30BB598-81B4-41BB-BC44-CD9C29AE2EAB}"/>
          </ac:cxnSpMkLst>
        </pc:cxnChg>
        <pc:cxnChg chg="add del">
          <ac:chgData name="Ahmed Bachir" userId="fcdc1bb3b617d7e4" providerId="LiveId" clId="{5CE734BE-056D-49D2-A29C-FBC2D3C0C1E6}" dt="2023-09-02T13:31:59.476" v="1179" actId="26606"/>
          <ac:cxnSpMkLst>
            <pc:docMk/>
            <pc:sldMk cId="3614438650" sldId="262"/>
            <ac:cxnSpMk id="22" creationId="{D8C0D56F-4A65-48B9-843D-F9D262C354FF}"/>
          </ac:cxnSpMkLst>
        </pc:cxnChg>
        <pc:cxnChg chg="add del">
          <ac:chgData name="Ahmed Bachir" userId="fcdc1bb3b617d7e4" providerId="LiveId" clId="{5CE734BE-056D-49D2-A29C-FBC2D3C0C1E6}" dt="2023-09-02T13:32:14.510" v="1181" actId="26606"/>
          <ac:cxnSpMkLst>
            <pc:docMk/>
            <pc:sldMk cId="3614438650" sldId="262"/>
            <ac:cxnSpMk id="25" creationId="{F30BB598-81B4-41BB-BC44-CD9C29AE2EAB}"/>
          </ac:cxnSpMkLst>
        </pc:cxnChg>
        <pc:cxnChg chg="add del">
          <ac:chgData name="Ahmed Bachir" userId="fcdc1bb3b617d7e4" providerId="LiveId" clId="{5CE734BE-056D-49D2-A29C-FBC2D3C0C1E6}" dt="2023-09-02T13:32:25.214" v="1183" actId="26606"/>
          <ac:cxnSpMkLst>
            <pc:docMk/>
            <pc:sldMk cId="3614438650" sldId="262"/>
            <ac:cxnSpMk id="28" creationId="{F30BB598-81B4-41BB-BC44-CD9C29AE2EAB}"/>
          </ac:cxnSpMkLst>
        </pc:cxnChg>
        <pc:cxnChg chg="add del">
          <ac:chgData name="Ahmed Bachir" userId="fcdc1bb3b617d7e4" providerId="LiveId" clId="{5CE734BE-056D-49D2-A29C-FBC2D3C0C1E6}" dt="2023-09-02T13:32:43.312" v="1185" actId="26606"/>
          <ac:cxnSpMkLst>
            <pc:docMk/>
            <pc:sldMk cId="3614438650" sldId="262"/>
            <ac:cxnSpMk id="32" creationId="{D8C0D56F-4A65-48B9-843D-F9D262C354FF}"/>
          </ac:cxnSpMkLst>
        </pc:cxnChg>
        <pc:cxnChg chg="add del">
          <ac:chgData name="Ahmed Bachir" userId="fcdc1bb3b617d7e4" providerId="LiveId" clId="{5CE734BE-056D-49D2-A29C-FBC2D3C0C1E6}" dt="2023-09-02T13:32:44.881" v="1187" actId="26606"/>
          <ac:cxnSpMkLst>
            <pc:docMk/>
            <pc:sldMk cId="3614438650" sldId="262"/>
            <ac:cxnSpMk id="36" creationId="{F30BB598-81B4-41BB-BC44-CD9C29AE2EAB}"/>
          </ac:cxnSpMkLst>
        </pc:cxnChg>
        <pc:cxnChg chg="add del">
          <ac:chgData name="Ahmed Bachir" userId="fcdc1bb3b617d7e4" providerId="LiveId" clId="{5CE734BE-056D-49D2-A29C-FBC2D3C0C1E6}" dt="2023-09-02T13:32:50.814" v="1189" actId="26606"/>
          <ac:cxnSpMkLst>
            <pc:docMk/>
            <pc:sldMk cId="3614438650" sldId="262"/>
            <ac:cxnSpMk id="40" creationId="{F30BB598-81B4-41BB-BC44-CD9C29AE2EAB}"/>
          </ac:cxnSpMkLst>
        </pc:cxnChg>
        <pc:cxnChg chg="add del">
          <ac:chgData name="Ahmed Bachir" userId="fcdc1bb3b617d7e4" providerId="LiveId" clId="{5CE734BE-056D-49D2-A29C-FBC2D3C0C1E6}" dt="2023-09-02T13:43:10.761" v="1391" actId="26606"/>
          <ac:cxnSpMkLst>
            <pc:docMk/>
            <pc:sldMk cId="3614438650" sldId="262"/>
            <ac:cxnSpMk id="44" creationId="{D8C0D56F-4A65-48B9-843D-F9D262C354FF}"/>
          </ac:cxnSpMkLst>
        </pc:cxnChg>
        <pc:cxnChg chg="add del">
          <ac:chgData name="Ahmed Bachir" userId="fcdc1bb3b617d7e4" providerId="LiveId" clId="{5CE734BE-056D-49D2-A29C-FBC2D3C0C1E6}" dt="2023-09-02T13:42:42.654" v="1380" actId="26606"/>
          <ac:cxnSpMkLst>
            <pc:docMk/>
            <pc:sldMk cId="3614438650" sldId="262"/>
            <ac:cxnSpMk id="2059" creationId="{F30BB598-81B4-41BB-BC44-CD9C29AE2EAB}"/>
          </ac:cxnSpMkLst>
        </pc:cxnChg>
        <pc:cxnChg chg="add del">
          <ac:chgData name="Ahmed Bachir" userId="fcdc1bb3b617d7e4" providerId="LiveId" clId="{5CE734BE-056D-49D2-A29C-FBC2D3C0C1E6}" dt="2023-09-02T13:42:48.813" v="1382" actId="26606"/>
          <ac:cxnSpMkLst>
            <pc:docMk/>
            <pc:sldMk cId="3614438650" sldId="262"/>
            <ac:cxnSpMk id="2062" creationId="{D8C0D56F-4A65-48B9-843D-F9D262C354FF}"/>
          </ac:cxnSpMkLst>
        </pc:cxnChg>
        <pc:cxnChg chg="add del">
          <ac:chgData name="Ahmed Bachir" userId="fcdc1bb3b617d7e4" providerId="LiveId" clId="{5CE734BE-056D-49D2-A29C-FBC2D3C0C1E6}" dt="2023-09-02T13:42:59.798" v="1384" actId="26606"/>
          <ac:cxnSpMkLst>
            <pc:docMk/>
            <pc:sldMk cId="3614438650" sldId="262"/>
            <ac:cxnSpMk id="2065" creationId="{D8C0D56F-4A65-48B9-843D-F9D262C354FF}"/>
          </ac:cxnSpMkLst>
        </pc:cxnChg>
        <pc:cxnChg chg="add del">
          <ac:chgData name="Ahmed Bachir" userId="fcdc1bb3b617d7e4" providerId="LiveId" clId="{5CE734BE-056D-49D2-A29C-FBC2D3C0C1E6}" dt="2023-09-02T13:43:09.379" v="1388" actId="26606"/>
          <ac:cxnSpMkLst>
            <pc:docMk/>
            <pc:sldMk cId="3614438650" sldId="262"/>
            <ac:cxnSpMk id="2071" creationId="{F30BB598-81B4-41BB-BC44-CD9C29AE2EAB}"/>
          </ac:cxnSpMkLst>
        </pc:cxnChg>
        <pc:cxnChg chg="add del">
          <ac:chgData name="Ahmed Bachir" userId="fcdc1bb3b617d7e4" providerId="LiveId" clId="{5CE734BE-056D-49D2-A29C-FBC2D3C0C1E6}" dt="2023-09-02T13:43:10.758" v="1390" actId="26606"/>
          <ac:cxnSpMkLst>
            <pc:docMk/>
            <pc:sldMk cId="3614438650" sldId="262"/>
            <ac:cxnSpMk id="2074" creationId="{F30BB598-81B4-41BB-BC44-CD9C29AE2EAB}"/>
          </ac:cxnSpMkLst>
        </pc:cxnChg>
        <pc:cxnChg chg="add">
          <ac:chgData name="Ahmed Bachir" userId="fcdc1bb3b617d7e4" providerId="LiveId" clId="{5CE734BE-056D-49D2-A29C-FBC2D3C0C1E6}" dt="2023-09-02T13:43:10.761" v="1391" actId="26606"/>
          <ac:cxnSpMkLst>
            <pc:docMk/>
            <pc:sldMk cId="3614438650" sldId="262"/>
            <ac:cxnSpMk id="2077" creationId="{F30BB598-81B4-41BB-BC44-CD9C29AE2EAB}"/>
          </ac:cxnSpMkLst>
        </pc:cxnChg>
      </pc:sldChg>
      <pc:sldChg chg="addSp delSp modSp new mod">
        <pc:chgData name="Ahmed Bachir" userId="fcdc1bb3b617d7e4" providerId="LiveId" clId="{5CE734BE-056D-49D2-A29C-FBC2D3C0C1E6}" dt="2023-09-02T14:19:27.311" v="1707" actId="403"/>
        <pc:sldMkLst>
          <pc:docMk/>
          <pc:sldMk cId="3932353082" sldId="263"/>
        </pc:sldMkLst>
        <pc:spChg chg="mod">
          <ac:chgData name="Ahmed Bachir" userId="fcdc1bb3b617d7e4" providerId="LiveId" clId="{5CE734BE-056D-49D2-A29C-FBC2D3C0C1E6}" dt="2023-09-02T13:38:39.946" v="1296" actId="1076"/>
          <ac:spMkLst>
            <pc:docMk/>
            <pc:sldMk cId="3932353082" sldId="263"/>
            <ac:spMk id="2" creationId="{728B83B6-665E-4F8F-72C2-6A7B8284682B}"/>
          </ac:spMkLst>
        </pc:spChg>
        <pc:spChg chg="del">
          <ac:chgData name="Ahmed Bachir" userId="fcdc1bb3b617d7e4" providerId="LiveId" clId="{5CE734BE-056D-49D2-A29C-FBC2D3C0C1E6}" dt="2023-09-02T13:33:08.349" v="1218" actId="478"/>
          <ac:spMkLst>
            <pc:docMk/>
            <pc:sldMk cId="3932353082" sldId="263"/>
            <ac:spMk id="3" creationId="{DB9803A0-A5CF-414A-38DB-0A7BE53201F1}"/>
          </ac:spMkLst>
        </pc:spChg>
        <pc:spChg chg="add mod">
          <ac:chgData name="Ahmed Bachir" userId="fcdc1bb3b617d7e4" providerId="LiveId" clId="{5CE734BE-056D-49D2-A29C-FBC2D3C0C1E6}" dt="2023-09-02T14:19:27.311" v="1707" actId="403"/>
          <ac:spMkLst>
            <pc:docMk/>
            <pc:sldMk cId="3932353082" sldId="263"/>
            <ac:spMk id="6" creationId="{74EF0577-056B-288E-D379-FE4F477D2E58}"/>
          </ac:spMkLst>
        </pc:spChg>
        <pc:spChg chg="add mod ord">
          <ac:chgData name="Ahmed Bachir" userId="fcdc1bb3b617d7e4" providerId="LiveId" clId="{5CE734BE-056D-49D2-A29C-FBC2D3C0C1E6}" dt="2023-09-02T14:17:05.625" v="1680" actId="171"/>
          <ac:spMkLst>
            <pc:docMk/>
            <pc:sldMk cId="3932353082" sldId="263"/>
            <ac:spMk id="7" creationId="{57B26A0B-FCD6-6002-CC98-CD0A59031014}"/>
          </ac:spMkLst>
        </pc:spChg>
        <pc:picChg chg="add mod">
          <ac:chgData name="Ahmed Bachir" userId="fcdc1bb3b617d7e4" providerId="LiveId" clId="{5CE734BE-056D-49D2-A29C-FBC2D3C0C1E6}" dt="2023-09-02T13:38:30.414" v="1295" actId="1076"/>
          <ac:picMkLst>
            <pc:docMk/>
            <pc:sldMk cId="3932353082" sldId="263"/>
            <ac:picMk id="5" creationId="{004B4421-9383-3ECA-0AC0-DBED1CBD7582}"/>
          </ac:picMkLst>
        </pc:picChg>
      </pc:sldChg>
      <pc:sldChg chg="addSp delSp modSp new mod setBg">
        <pc:chgData name="Ahmed Bachir" userId="fcdc1bb3b617d7e4" providerId="LiveId" clId="{5CE734BE-056D-49D2-A29C-FBC2D3C0C1E6}" dt="2023-09-02T14:18:34.752" v="1696" actId="108"/>
        <pc:sldMkLst>
          <pc:docMk/>
          <pc:sldMk cId="4189659397" sldId="264"/>
        </pc:sldMkLst>
        <pc:spChg chg="mod">
          <ac:chgData name="Ahmed Bachir" userId="fcdc1bb3b617d7e4" providerId="LiveId" clId="{5CE734BE-056D-49D2-A29C-FBC2D3C0C1E6}" dt="2023-09-02T13:50:37.947" v="1442" actId="1076"/>
          <ac:spMkLst>
            <pc:docMk/>
            <pc:sldMk cId="4189659397" sldId="264"/>
            <ac:spMk id="2" creationId="{2B73C15C-FFD0-E8C4-6606-C9E7E4CF8045}"/>
          </ac:spMkLst>
        </pc:spChg>
        <pc:spChg chg="del">
          <ac:chgData name="Ahmed Bachir" userId="fcdc1bb3b617d7e4" providerId="LiveId" clId="{5CE734BE-056D-49D2-A29C-FBC2D3C0C1E6}" dt="2023-09-02T13:46:17.966" v="1404" actId="478"/>
          <ac:spMkLst>
            <pc:docMk/>
            <pc:sldMk cId="4189659397" sldId="264"/>
            <ac:spMk id="3" creationId="{4370D777-3778-D82C-94E2-56C38666A278}"/>
          </ac:spMkLst>
        </pc:spChg>
        <pc:spChg chg="add mod">
          <ac:chgData name="Ahmed Bachir" userId="fcdc1bb3b617d7e4" providerId="LiveId" clId="{5CE734BE-056D-49D2-A29C-FBC2D3C0C1E6}" dt="2023-09-02T14:18:34.752" v="1696" actId="108"/>
          <ac:spMkLst>
            <pc:docMk/>
            <pc:sldMk cId="4189659397" sldId="264"/>
            <ac:spMk id="6" creationId="{F9130E65-0145-42FB-4D6C-5E40A17BC6DE}"/>
          </ac:spMkLst>
        </pc:spChg>
        <pc:spChg chg="add mod ord">
          <ac:chgData name="Ahmed Bachir" userId="fcdc1bb3b617d7e4" providerId="LiveId" clId="{5CE734BE-056D-49D2-A29C-FBC2D3C0C1E6}" dt="2023-09-02T14:16:32.455" v="1674" actId="171"/>
          <ac:spMkLst>
            <pc:docMk/>
            <pc:sldMk cId="4189659397" sldId="264"/>
            <ac:spMk id="7" creationId="{FE2E8AED-E91D-CB71-1FDF-E65D437BE144}"/>
          </ac:spMkLst>
        </pc:spChg>
        <pc:spChg chg="add del">
          <ac:chgData name="Ahmed Bachir" userId="fcdc1bb3b617d7e4" providerId="LiveId" clId="{5CE734BE-056D-49D2-A29C-FBC2D3C0C1E6}" dt="2023-09-02T13:50:23.611" v="1438" actId="26606"/>
          <ac:spMkLst>
            <pc:docMk/>
            <pc:sldMk cId="4189659397" sldId="264"/>
            <ac:spMk id="11" creationId="{EACE703B-177A-4A03-827E-692635A353CF}"/>
          </ac:spMkLst>
        </pc:spChg>
        <pc:picChg chg="add mod">
          <ac:chgData name="Ahmed Bachir" userId="fcdc1bb3b617d7e4" providerId="LiveId" clId="{5CE734BE-056D-49D2-A29C-FBC2D3C0C1E6}" dt="2023-09-02T13:50:31.372" v="1441" actId="14100"/>
          <ac:picMkLst>
            <pc:docMk/>
            <pc:sldMk cId="4189659397" sldId="264"/>
            <ac:picMk id="5" creationId="{0BA4BB14-F5B5-90BB-7DF1-5BE67380FA0C}"/>
          </ac:picMkLst>
        </pc:picChg>
        <pc:cxnChg chg="add del">
          <ac:chgData name="Ahmed Bachir" userId="fcdc1bb3b617d7e4" providerId="LiveId" clId="{5CE734BE-056D-49D2-A29C-FBC2D3C0C1E6}" dt="2023-09-02T13:50:23.611" v="1438" actId="26606"/>
          <ac:cxnSpMkLst>
            <pc:docMk/>
            <pc:sldMk cId="4189659397" sldId="264"/>
            <ac:cxnSpMk id="13" creationId="{D8C0D56F-4A65-48B9-843D-F9D262C354FF}"/>
          </ac:cxnSpMkLst>
        </pc:cxnChg>
      </pc:sldChg>
      <pc:sldChg chg="addSp delSp modSp new mod">
        <pc:chgData name="Ahmed Bachir" userId="fcdc1bb3b617d7e4" providerId="LiveId" clId="{5CE734BE-056D-49D2-A29C-FBC2D3C0C1E6}" dt="2023-09-02T14:19:02.047" v="1703" actId="403"/>
        <pc:sldMkLst>
          <pc:docMk/>
          <pc:sldMk cId="1410432689" sldId="265"/>
        </pc:sldMkLst>
        <pc:spChg chg="mod">
          <ac:chgData name="Ahmed Bachir" userId="fcdc1bb3b617d7e4" providerId="LiveId" clId="{5CE734BE-056D-49D2-A29C-FBC2D3C0C1E6}" dt="2023-09-02T13:51:38.363" v="1476" actId="1076"/>
          <ac:spMkLst>
            <pc:docMk/>
            <pc:sldMk cId="1410432689" sldId="265"/>
            <ac:spMk id="2" creationId="{4292FA9E-0171-BBEA-E596-D8CE4F309CDC}"/>
          </ac:spMkLst>
        </pc:spChg>
        <pc:spChg chg="del">
          <ac:chgData name="Ahmed Bachir" userId="fcdc1bb3b617d7e4" providerId="LiveId" clId="{5CE734BE-056D-49D2-A29C-FBC2D3C0C1E6}" dt="2023-09-02T13:51:29.621" v="1472" actId="478"/>
          <ac:spMkLst>
            <pc:docMk/>
            <pc:sldMk cId="1410432689" sldId="265"/>
            <ac:spMk id="3" creationId="{50272566-2B33-5EF2-A4F0-759C4CCF90BB}"/>
          </ac:spMkLst>
        </pc:spChg>
        <pc:spChg chg="add mod">
          <ac:chgData name="Ahmed Bachir" userId="fcdc1bb3b617d7e4" providerId="LiveId" clId="{5CE734BE-056D-49D2-A29C-FBC2D3C0C1E6}" dt="2023-09-02T14:18:55.312" v="1700" actId="14100"/>
          <ac:spMkLst>
            <pc:docMk/>
            <pc:sldMk cId="1410432689" sldId="265"/>
            <ac:spMk id="7" creationId="{01D494AB-952B-F486-E507-70C89219E584}"/>
          </ac:spMkLst>
        </pc:spChg>
        <pc:spChg chg="add mod">
          <ac:chgData name="Ahmed Bachir" userId="fcdc1bb3b617d7e4" providerId="LiveId" clId="{5CE734BE-056D-49D2-A29C-FBC2D3C0C1E6}" dt="2023-09-02T14:19:02.047" v="1703" actId="403"/>
          <ac:spMkLst>
            <pc:docMk/>
            <pc:sldMk cId="1410432689" sldId="265"/>
            <ac:spMk id="9" creationId="{CCCF9AD0-9312-8549-26BB-B218FC7020B2}"/>
          </ac:spMkLst>
        </pc:spChg>
        <pc:spChg chg="add mod ord">
          <ac:chgData name="Ahmed Bachir" userId="fcdc1bb3b617d7e4" providerId="LiveId" clId="{5CE734BE-056D-49D2-A29C-FBC2D3C0C1E6}" dt="2023-09-02T14:17:32.772" v="1688" actId="171"/>
          <ac:spMkLst>
            <pc:docMk/>
            <pc:sldMk cId="1410432689" sldId="265"/>
            <ac:spMk id="10" creationId="{68A2C6B0-196F-A99F-9F62-46706C2698BF}"/>
          </ac:spMkLst>
        </pc:spChg>
        <pc:picChg chg="add mod">
          <ac:chgData name="Ahmed Bachir" userId="fcdc1bb3b617d7e4" providerId="LiveId" clId="{5CE734BE-056D-49D2-A29C-FBC2D3C0C1E6}" dt="2023-09-02T13:52:26.451" v="1478" actId="1076"/>
          <ac:picMkLst>
            <pc:docMk/>
            <pc:sldMk cId="1410432689" sldId="265"/>
            <ac:picMk id="5" creationId="{05741871-54D9-AAE2-8623-7464F425793B}"/>
          </ac:picMkLst>
        </pc:picChg>
      </pc:sldChg>
      <pc:sldChg chg="addSp delSp modSp new mod">
        <pc:chgData name="Ahmed Bachir" userId="fcdc1bb3b617d7e4" providerId="LiveId" clId="{5CE734BE-056D-49D2-A29C-FBC2D3C0C1E6}" dt="2023-09-02T14:19:23.312" v="1706" actId="404"/>
        <pc:sldMkLst>
          <pc:docMk/>
          <pc:sldMk cId="1783742285" sldId="266"/>
        </pc:sldMkLst>
        <pc:spChg chg="mod">
          <ac:chgData name="Ahmed Bachir" userId="fcdc1bb3b617d7e4" providerId="LiveId" clId="{5CE734BE-056D-49D2-A29C-FBC2D3C0C1E6}" dt="2023-09-02T13:57:03.746" v="1565" actId="1076"/>
          <ac:spMkLst>
            <pc:docMk/>
            <pc:sldMk cId="1783742285" sldId="266"/>
            <ac:spMk id="2" creationId="{7A3112AF-C452-54FA-9AE9-026981497F17}"/>
          </ac:spMkLst>
        </pc:spChg>
        <pc:spChg chg="del">
          <ac:chgData name="Ahmed Bachir" userId="fcdc1bb3b617d7e4" providerId="LiveId" clId="{5CE734BE-056D-49D2-A29C-FBC2D3C0C1E6}" dt="2023-09-02T13:56:31.638" v="1561" actId="478"/>
          <ac:spMkLst>
            <pc:docMk/>
            <pc:sldMk cId="1783742285" sldId="266"/>
            <ac:spMk id="3" creationId="{7C714465-5CE3-0C66-29BD-2276AE364FA9}"/>
          </ac:spMkLst>
        </pc:spChg>
        <pc:spChg chg="add mod">
          <ac:chgData name="Ahmed Bachir" userId="fcdc1bb3b617d7e4" providerId="LiveId" clId="{5CE734BE-056D-49D2-A29C-FBC2D3C0C1E6}" dt="2023-09-02T14:19:23.312" v="1706" actId="404"/>
          <ac:spMkLst>
            <pc:docMk/>
            <pc:sldMk cId="1783742285" sldId="266"/>
            <ac:spMk id="7" creationId="{B95B175A-50CA-653C-532A-B36A0BD122AD}"/>
          </ac:spMkLst>
        </pc:spChg>
        <pc:spChg chg="add mod ord">
          <ac:chgData name="Ahmed Bachir" userId="fcdc1bb3b617d7e4" providerId="LiveId" clId="{5CE734BE-056D-49D2-A29C-FBC2D3C0C1E6}" dt="2023-09-02T14:17:49.162" v="1695" actId="171"/>
          <ac:spMkLst>
            <pc:docMk/>
            <pc:sldMk cId="1783742285" sldId="266"/>
            <ac:spMk id="10" creationId="{2672AB94-D4F4-DF0B-ADFC-9F71690A0B65}"/>
          </ac:spMkLst>
        </pc:spChg>
        <pc:picChg chg="add mod">
          <ac:chgData name="Ahmed Bachir" userId="fcdc1bb3b617d7e4" providerId="LiveId" clId="{5CE734BE-056D-49D2-A29C-FBC2D3C0C1E6}" dt="2023-09-02T13:58:18.024" v="1574" actId="1076"/>
          <ac:picMkLst>
            <pc:docMk/>
            <pc:sldMk cId="1783742285" sldId="266"/>
            <ac:picMk id="5" creationId="{84457F97-1258-E1F2-FEE1-F0C0101FF006}"/>
          </ac:picMkLst>
        </pc:picChg>
        <pc:picChg chg="add mod">
          <ac:chgData name="Ahmed Bachir" userId="fcdc1bb3b617d7e4" providerId="LiveId" clId="{5CE734BE-056D-49D2-A29C-FBC2D3C0C1E6}" dt="2023-09-02T14:02:29.311" v="1580" actId="1076"/>
          <ac:picMkLst>
            <pc:docMk/>
            <pc:sldMk cId="1783742285" sldId="266"/>
            <ac:picMk id="9" creationId="{28AE2EE9-38A4-10E2-E404-D2B118DE2F56}"/>
          </ac:picMkLst>
        </pc:picChg>
      </pc:sldChg>
      <pc:sldChg chg="addSp delSp modSp new mod">
        <pc:chgData name="Ahmed Bachir" userId="fcdc1bb3b617d7e4" providerId="LiveId" clId="{5CE734BE-056D-49D2-A29C-FBC2D3C0C1E6}" dt="2023-09-02T22:41:43.357" v="2368" actId="14100"/>
        <pc:sldMkLst>
          <pc:docMk/>
          <pc:sldMk cId="817602146" sldId="267"/>
        </pc:sldMkLst>
        <pc:spChg chg="mod">
          <ac:chgData name="Ahmed Bachir" userId="fcdc1bb3b617d7e4" providerId="LiveId" clId="{5CE734BE-056D-49D2-A29C-FBC2D3C0C1E6}" dt="2023-09-02T19:16:55.347" v="2129" actId="1076"/>
          <ac:spMkLst>
            <pc:docMk/>
            <pc:sldMk cId="817602146" sldId="267"/>
            <ac:spMk id="2" creationId="{BAFCB3F6-F648-2B30-7496-1009A8066177}"/>
          </ac:spMkLst>
        </pc:spChg>
        <pc:spChg chg="del">
          <ac:chgData name="Ahmed Bachir" userId="fcdc1bb3b617d7e4" providerId="LiveId" clId="{5CE734BE-056D-49D2-A29C-FBC2D3C0C1E6}" dt="2023-09-02T17:19:09.916" v="1754" actId="478"/>
          <ac:spMkLst>
            <pc:docMk/>
            <pc:sldMk cId="817602146" sldId="267"/>
            <ac:spMk id="3" creationId="{D478F810-0B74-E93E-5933-26D34F176D36}"/>
          </ac:spMkLst>
        </pc:spChg>
        <pc:spChg chg="add mod">
          <ac:chgData name="Ahmed Bachir" userId="fcdc1bb3b617d7e4" providerId="LiveId" clId="{5CE734BE-056D-49D2-A29C-FBC2D3C0C1E6}" dt="2023-09-02T19:18:13.912" v="2184" actId="20577"/>
          <ac:spMkLst>
            <pc:docMk/>
            <pc:sldMk cId="817602146" sldId="267"/>
            <ac:spMk id="4" creationId="{5AAE061D-25D0-672B-A24A-208A3EAA1F04}"/>
          </ac:spMkLst>
        </pc:spChg>
        <pc:spChg chg="add del">
          <ac:chgData name="Ahmed Bachir" userId="fcdc1bb3b617d7e4" providerId="LiveId" clId="{5CE734BE-056D-49D2-A29C-FBC2D3C0C1E6}" dt="2023-09-02T19:09:54.751" v="1981" actId="22"/>
          <ac:spMkLst>
            <pc:docMk/>
            <pc:sldMk cId="817602146" sldId="267"/>
            <ac:spMk id="10" creationId="{5F67988A-CE50-C23C-B635-D7B179AD3D67}"/>
          </ac:spMkLst>
        </pc:spChg>
        <pc:spChg chg="add mod">
          <ac:chgData name="Ahmed Bachir" userId="fcdc1bb3b617d7e4" providerId="LiveId" clId="{5CE734BE-056D-49D2-A29C-FBC2D3C0C1E6}" dt="2023-09-02T19:24:07.704" v="2306"/>
          <ac:spMkLst>
            <pc:docMk/>
            <pc:sldMk cId="817602146" sldId="267"/>
            <ac:spMk id="12" creationId="{B49BFE8F-A681-2A46-AACA-4F0D1762FEC1}"/>
          </ac:spMkLst>
        </pc:spChg>
        <pc:spChg chg="add mod">
          <ac:chgData name="Ahmed Bachir" userId="fcdc1bb3b617d7e4" providerId="LiveId" clId="{5CE734BE-056D-49D2-A29C-FBC2D3C0C1E6}" dt="2023-09-02T19:25:11.295" v="2315"/>
          <ac:spMkLst>
            <pc:docMk/>
            <pc:sldMk cId="817602146" sldId="267"/>
            <ac:spMk id="14" creationId="{4C5894EA-C0C5-DE3D-C04A-4B31FC8F9FFF}"/>
          </ac:spMkLst>
        </pc:spChg>
        <pc:spChg chg="add mod">
          <ac:chgData name="Ahmed Bachir" userId="fcdc1bb3b617d7e4" providerId="LiveId" clId="{5CE734BE-056D-49D2-A29C-FBC2D3C0C1E6}" dt="2023-09-02T19:25:29.249" v="2321"/>
          <ac:spMkLst>
            <pc:docMk/>
            <pc:sldMk cId="817602146" sldId="267"/>
            <ac:spMk id="16" creationId="{B8F421F3-5C06-4BD3-3E72-ED0808F8460C}"/>
          </ac:spMkLst>
        </pc:spChg>
        <pc:spChg chg="add del">
          <ac:chgData name="Ahmed Bachir" userId="fcdc1bb3b617d7e4" providerId="LiveId" clId="{5CE734BE-056D-49D2-A29C-FBC2D3C0C1E6}" dt="2023-09-02T19:26:07.280" v="2323" actId="22"/>
          <ac:spMkLst>
            <pc:docMk/>
            <pc:sldMk cId="817602146" sldId="267"/>
            <ac:spMk id="18" creationId="{830E7704-6422-8A77-863F-A6635427A48C}"/>
          </ac:spMkLst>
        </pc:spChg>
        <pc:spChg chg="add mod">
          <ac:chgData name="Ahmed Bachir" userId="fcdc1bb3b617d7e4" providerId="LiveId" clId="{5CE734BE-056D-49D2-A29C-FBC2D3C0C1E6}" dt="2023-09-02T19:26:34.148" v="2330" actId="1076"/>
          <ac:spMkLst>
            <pc:docMk/>
            <pc:sldMk cId="817602146" sldId="267"/>
            <ac:spMk id="20" creationId="{7699DD0E-B712-C039-AB3C-D9110714D339}"/>
          </ac:spMkLst>
        </pc:spChg>
        <pc:spChg chg="add mod">
          <ac:chgData name="Ahmed Bachir" userId="fcdc1bb3b617d7e4" providerId="LiveId" clId="{5CE734BE-056D-49D2-A29C-FBC2D3C0C1E6}" dt="2023-09-02T19:43:10.511" v="2352" actId="1076"/>
          <ac:spMkLst>
            <pc:docMk/>
            <pc:sldMk cId="817602146" sldId="267"/>
            <ac:spMk id="21" creationId="{AEAB27AE-0DDE-6785-6AD4-13B4289C6F30}"/>
          </ac:spMkLst>
        </pc:spChg>
        <pc:spChg chg="add mod ord">
          <ac:chgData name="Ahmed Bachir" userId="fcdc1bb3b617d7e4" providerId="LiveId" clId="{5CE734BE-056D-49D2-A29C-FBC2D3C0C1E6}" dt="2023-09-02T22:41:43.357" v="2368" actId="14100"/>
          <ac:spMkLst>
            <pc:docMk/>
            <pc:sldMk cId="817602146" sldId="267"/>
            <ac:spMk id="22" creationId="{0F26DB1C-E1F1-3826-4A43-13B8DEBA2DA8}"/>
          </ac:spMkLst>
        </pc:spChg>
        <pc:graphicFrameChg chg="add del mod modGraphic">
          <ac:chgData name="Ahmed Bachir" userId="fcdc1bb3b617d7e4" providerId="LiveId" clId="{5CE734BE-056D-49D2-A29C-FBC2D3C0C1E6}" dt="2023-09-02T17:33:10.266" v="1837" actId="478"/>
          <ac:graphicFrameMkLst>
            <pc:docMk/>
            <pc:sldMk cId="817602146" sldId="267"/>
            <ac:graphicFrameMk id="7" creationId="{D63C76E1-17E2-D7CA-147A-6BC7B0AA0AB9}"/>
          </ac:graphicFrameMkLst>
        </pc:graphicFrameChg>
        <pc:graphicFrameChg chg="add mod modGraphic">
          <ac:chgData name="Ahmed Bachir" userId="fcdc1bb3b617d7e4" providerId="LiveId" clId="{5CE734BE-056D-49D2-A29C-FBC2D3C0C1E6}" dt="2023-09-02T19:19:16.350" v="2205" actId="113"/>
          <ac:graphicFrameMkLst>
            <pc:docMk/>
            <pc:sldMk cId="817602146" sldId="267"/>
            <ac:graphicFrameMk id="8" creationId="{D49C8787-87F6-E226-1DCC-49D553BB0DC2}"/>
          </ac:graphicFrameMkLst>
        </pc:graphicFrameChg>
        <pc:picChg chg="add mod ord">
          <ac:chgData name="Ahmed Bachir" userId="fcdc1bb3b617d7e4" providerId="LiveId" clId="{5CE734BE-056D-49D2-A29C-FBC2D3C0C1E6}" dt="2023-09-02T19:06:31.520" v="1942" actId="1036"/>
          <ac:picMkLst>
            <pc:docMk/>
            <pc:sldMk cId="817602146" sldId="267"/>
            <ac:picMk id="6" creationId="{9C757FDD-7988-A63D-8295-932BBD8BF27C}"/>
          </ac:picMkLst>
        </pc:picChg>
        <pc:picChg chg="add del mod">
          <ac:chgData name="Ahmed Bachir" userId="fcdc1bb3b617d7e4" providerId="LiveId" clId="{5CE734BE-056D-49D2-A29C-FBC2D3C0C1E6}" dt="2023-09-02T19:01:55.992" v="1905" actId="478"/>
          <ac:picMkLst>
            <pc:docMk/>
            <pc:sldMk cId="817602146" sldId="267"/>
            <ac:picMk id="3074" creationId="{CFAD7743-5721-2529-7DDD-82FB8D96652D}"/>
          </ac:picMkLst>
        </pc:picChg>
        <pc:picChg chg="add del mod">
          <ac:chgData name="Ahmed Bachir" userId="fcdc1bb3b617d7e4" providerId="LiveId" clId="{5CE734BE-056D-49D2-A29C-FBC2D3C0C1E6}" dt="2023-09-02T19:02:33.668" v="1915" actId="478"/>
          <ac:picMkLst>
            <pc:docMk/>
            <pc:sldMk cId="817602146" sldId="267"/>
            <ac:picMk id="3076" creationId="{3C6E6D33-7ACC-A896-F66B-E54F4345F815}"/>
          </ac:picMkLst>
        </pc:picChg>
        <pc:picChg chg="add mod">
          <ac:chgData name="Ahmed Bachir" userId="fcdc1bb3b617d7e4" providerId="LiveId" clId="{5CE734BE-056D-49D2-A29C-FBC2D3C0C1E6}" dt="2023-09-02T19:08:17.621" v="1965" actId="1076"/>
          <ac:picMkLst>
            <pc:docMk/>
            <pc:sldMk cId="817602146" sldId="267"/>
            <ac:picMk id="3078" creationId="{D4B1FAC4-4828-0AD0-75A4-490A5A2DC14A}"/>
          </ac:picMkLst>
        </pc:picChg>
        <pc:picChg chg="add mod">
          <ac:chgData name="Ahmed Bachir" userId="fcdc1bb3b617d7e4" providerId="LiveId" clId="{5CE734BE-056D-49D2-A29C-FBC2D3C0C1E6}" dt="2023-09-02T19:09:34.516" v="1979" actId="14100"/>
          <ac:picMkLst>
            <pc:docMk/>
            <pc:sldMk cId="817602146" sldId="267"/>
            <ac:picMk id="3080" creationId="{C3BDB699-9169-0797-38C1-25251D034B71}"/>
          </ac:picMkLst>
        </pc:picChg>
        <pc:picChg chg="add mod">
          <ac:chgData name="Ahmed Bachir" userId="fcdc1bb3b617d7e4" providerId="LiveId" clId="{5CE734BE-056D-49D2-A29C-FBC2D3C0C1E6}" dt="2023-09-02T19:13:59.235" v="2034" actId="14100"/>
          <ac:picMkLst>
            <pc:docMk/>
            <pc:sldMk cId="817602146" sldId="267"/>
            <ac:picMk id="3082" creationId="{B92A32A8-3848-47B5-CCEC-B7B21091D979}"/>
          </ac:picMkLst>
        </pc:picChg>
      </pc:sldChg>
      <pc:sldChg chg="addSp delSp modSp add mod">
        <pc:chgData name="Ahmed Bachir" userId="fcdc1bb3b617d7e4" providerId="LiveId" clId="{5CE734BE-056D-49D2-A29C-FBC2D3C0C1E6}" dt="2023-09-03T13:58:51.842" v="2389" actId="1076"/>
        <pc:sldMkLst>
          <pc:docMk/>
          <pc:sldMk cId="3730349720" sldId="268"/>
        </pc:sldMkLst>
        <pc:spChg chg="mod">
          <ac:chgData name="Ahmed Bachir" userId="fcdc1bb3b617d7e4" providerId="LiveId" clId="{5CE734BE-056D-49D2-A29C-FBC2D3C0C1E6}" dt="2023-09-02T19:22:16.160" v="2285" actId="20577"/>
          <ac:spMkLst>
            <pc:docMk/>
            <pc:sldMk cId="3730349720" sldId="268"/>
            <ac:spMk id="4" creationId="{5AAE061D-25D0-672B-A24A-208A3EAA1F04}"/>
          </ac:spMkLst>
        </pc:spChg>
        <pc:graphicFrameChg chg="modGraphic">
          <ac:chgData name="Ahmed Bachir" userId="fcdc1bb3b617d7e4" providerId="LiveId" clId="{5CE734BE-056D-49D2-A29C-FBC2D3C0C1E6}" dt="2023-09-02T19:22:45.650" v="2295" actId="20577"/>
          <ac:graphicFrameMkLst>
            <pc:docMk/>
            <pc:sldMk cId="3730349720" sldId="268"/>
            <ac:graphicFrameMk id="8" creationId="{D49C8787-87F6-E226-1DCC-49D553BB0DC2}"/>
          </ac:graphicFrameMkLst>
        </pc:graphicFrameChg>
        <pc:picChg chg="add mod">
          <ac:chgData name="Ahmed Bachir" userId="fcdc1bb3b617d7e4" providerId="LiveId" clId="{5CE734BE-056D-49D2-A29C-FBC2D3C0C1E6}" dt="2023-09-03T13:58:51.842" v="2389" actId="1076"/>
          <ac:picMkLst>
            <pc:docMk/>
            <pc:sldMk cId="3730349720" sldId="268"/>
            <ac:picMk id="5" creationId="{07899850-9A91-58B5-2E7E-74B67E084A1E}"/>
          </ac:picMkLst>
        </pc:picChg>
        <pc:picChg chg="add mod">
          <ac:chgData name="Ahmed Bachir" userId="fcdc1bb3b617d7e4" providerId="LiveId" clId="{5CE734BE-056D-49D2-A29C-FBC2D3C0C1E6}" dt="2023-09-03T13:58:48.875" v="2388" actId="1076"/>
          <ac:picMkLst>
            <pc:docMk/>
            <pc:sldMk cId="3730349720" sldId="268"/>
            <ac:picMk id="9" creationId="{789DC02B-8349-E708-A11A-17613B75D730}"/>
          </ac:picMkLst>
        </pc:picChg>
        <pc:picChg chg="del">
          <ac:chgData name="Ahmed Bachir" userId="fcdc1bb3b617d7e4" providerId="LiveId" clId="{5CE734BE-056D-49D2-A29C-FBC2D3C0C1E6}" dt="2023-09-02T19:21:48.380" v="2207" actId="478"/>
          <ac:picMkLst>
            <pc:docMk/>
            <pc:sldMk cId="3730349720" sldId="268"/>
            <ac:picMk id="3078" creationId="{D4B1FAC4-4828-0AD0-75A4-490A5A2DC14A}"/>
          </ac:picMkLst>
        </pc:picChg>
        <pc:picChg chg="del">
          <ac:chgData name="Ahmed Bachir" userId="fcdc1bb3b617d7e4" providerId="LiveId" clId="{5CE734BE-056D-49D2-A29C-FBC2D3C0C1E6}" dt="2023-09-03T12:02:21.034" v="2369" actId="478"/>
          <ac:picMkLst>
            <pc:docMk/>
            <pc:sldMk cId="3730349720" sldId="268"/>
            <ac:picMk id="3080" creationId="{C3BDB699-9169-0797-38C1-25251D034B71}"/>
          </ac:picMkLst>
        </pc:picChg>
        <pc:picChg chg="del">
          <ac:chgData name="Ahmed Bachir" userId="fcdc1bb3b617d7e4" providerId="LiveId" clId="{5CE734BE-056D-49D2-A29C-FBC2D3C0C1E6}" dt="2023-09-03T12:02:59.908" v="2379" actId="478"/>
          <ac:picMkLst>
            <pc:docMk/>
            <pc:sldMk cId="3730349720" sldId="268"/>
            <ac:picMk id="3082" creationId="{B92A32A8-3848-47B5-CCEC-B7B21091D979}"/>
          </ac:picMkLst>
        </pc:picChg>
        <pc:picChg chg="add del mod">
          <ac:chgData name="Ahmed Bachir" userId="fcdc1bb3b617d7e4" providerId="LiveId" clId="{5CE734BE-056D-49D2-A29C-FBC2D3C0C1E6}" dt="2023-09-03T13:58:41.653" v="2385" actId="478"/>
          <ac:picMkLst>
            <pc:docMk/>
            <pc:sldMk cId="3730349720" sldId="268"/>
            <ac:picMk id="5122" creationId="{A781331F-6DFB-E89E-E102-539770FD9EDB}"/>
          </ac:picMkLst>
        </pc:picChg>
      </pc:sldChg>
      <pc:sldChg chg="new del">
        <pc:chgData name="Ahmed Bachir" userId="fcdc1bb3b617d7e4" providerId="LiveId" clId="{5CE734BE-056D-49D2-A29C-FBC2D3C0C1E6}" dt="2023-09-03T15:58:44.957" v="2965" actId="47"/>
        <pc:sldMkLst>
          <pc:docMk/>
          <pc:sldMk cId="2386841280" sldId="269"/>
        </pc:sldMkLst>
      </pc:sldChg>
      <pc:sldChg chg="addSp delSp modSp new mod">
        <pc:chgData name="Ahmed Bachir" userId="fcdc1bb3b617d7e4" providerId="LiveId" clId="{5CE734BE-056D-49D2-A29C-FBC2D3C0C1E6}" dt="2023-09-03T15:17:31.729" v="2604" actId="1076"/>
        <pc:sldMkLst>
          <pc:docMk/>
          <pc:sldMk cId="143687770" sldId="270"/>
        </pc:sldMkLst>
        <pc:spChg chg="mod">
          <ac:chgData name="Ahmed Bachir" userId="fcdc1bb3b617d7e4" providerId="LiveId" clId="{5CE734BE-056D-49D2-A29C-FBC2D3C0C1E6}" dt="2023-09-03T15:08:16.634" v="2417" actId="1076"/>
          <ac:spMkLst>
            <pc:docMk/>
            <pc:sldMk cId="143687770" sldId="270"/>
            <ac:spMk id="2" creationId="{13676A4C-BC1E-8F62-C1DD-E2C8310734A4}"/>
          </ac:spMkLst>
        </pc:spChg>
        <pc:spChg chg="del">
          <ac:chgData name="Ahmed Bachir" userId="fcdc1bb3b617d7e4" providerId="LiveId" clId="{5CE734BE-056D-49D2-A29C-FBC2D3C0C1E6}" dt="2023-09-03T15:07:49.946" v="2410" actId="478"/>
          <ac:spMkLst>
            <pc:docMk/>
            <pc:sldMk cId="143687770" sldId="270"/>
            <ac:spMk id="3" creationId="{758E9296-1A2E-E413-D8B8-4C4CADD4AB10}"/>
          </ac:spMkLst>
        </pc:spChg>
        <pc:spChg chg="add mod">
          <ac:chgData name="Ahmed Bachir" userId="fcdc1bb3b617d7e4" providerId="LiveId" clId="{5CE734BE-056D-49D2-A29C-FBC2D3C0C1E6}" dt="2023-09-03T15:11:57.569" v="2558" actId="20577"/>
          <ac:spMkLst>
            <pc:docMk/>
            <pc:sldMk cId="143687770" sldId="270"/>
            <ac:spMk id="6" creationId="{BD84EC9D-4C64-B8AF-94C8-D0F11FD473CE}"/>
          </ac:spMkLst>
        </pc:spChg>
        <pc:spChg chg="add mod">
          <ac:chgData name="Ahmed Bachir" userId="fcdc1bb3b617d7e4" providerId="LiveId" clId="{5CE734BE-056D-49D2-A29C-FBC2D3C0C1E6}" dt="2023-09-03T15:15:43.011" v="2581" actId="17032"/>
          <ac:spMkLst>
            <pc:docMk/>
            <pc:sldMk cId="143687770" sldId="270"/>
            <ac:spMk id="15" creationId="{D1CB6DB3-1E25-C13F-119E-A3D0FB88183E}"/>
          </ac:spMkLst>
        </pc:spChg>
        <pc:picChg chg="add mod">
          <ac:chgData name="Ahmed Bachir" userId="fcdc1bb3b617d7e4" providerId="LiveId" clId="{5CE734BE-056D-49D2-A29C-FBC2D3C0C1E6}" dt="2023-09-03T15:15:03.879" v="2575" actId="1076"/>
          <ac:picMkLst>
            <pc:docMk/>
            <pc:sldMk cId="143687770" sldId="270"/>
            <ac:picMk id="5" creationId="{7CDD6A6E-271A-4C27-AF6A-860D15AD5062}"/>
          </ac:picMkLst>
        </pc:picChg>
        <pc:picChg chg="add del mod">
          <ac:chgData name="Ahmed Bachir" userId="fcdc1bb3b617d7e4" providerId="LiveId" clId="{5CE734BE-056D-49D2-A29C-FBC2D3C0C1E6}" dt="2023-09-03T15:12:45.506" v="2562" actId="478"/>
          <ac:picMkLst>
            <pc:docMk/>
            <pc:sldMk cId="143687770" sldId="270"/>
            <ac:picMk id="8" creationId="{AEFD41D1-F761-F321-BF16-3AEF029FC8AC}"/>
          </ac:picMkLst>
        </pc:picChg>
        <pc:picChg chg="add del mod">
          <ac:chgData name="Ahmed Bachir" userId="fcdc1bb3b617d7e4" providerId="LiveId" clId="{5CE734BE-056D-49D2-A29C-FBC2D3C0C1E6}" dt="2023-09-03T15:15:48.542" v="2582" actId="478"/>
          <ac:picMkLst>
            <pc:docMk/>
            <pc:sldMk cId="143687770" sldId="270"/>
            <ac:picMk id="10" creationId="{10E4E881-F709-45CC-CBC3-693AF28D1990}"/>
          </ac:picMkLst>
        </pc:picChg>
        <pc:picChg chg="add del mod">
          <ac:chgData name="Ahmed Bachir" userId="fcdc1bb3b617d7e4" providerId="LiveId" clId="{5CE734BE-056D-49D2-A29C-FBC2D3C0C1E6}" dt="2023-09-03T15:16:18.789" v="2587" actId="478"/>
          <ac:picMkLst>
            <pc:docMk/>
            <pc:sldMk cId="143687770" sldId="270"/>
            <ac:picMk id="12" creationId="{AC062A29-C7E3-68A6-2208-07A073DFA131}"/>
          </ac:picMkLst>
        </pc:picChg>
        <pc:picChg chg="add mod">
          <ac:chgData name="Ahmed Bachir" userId="fcdc1bb3b617d7e4" providerId="LiveId" clId="{5CE734BE-056D-49D2-A29C-FBC2D3C0C1E6}" dt="2023-09-03T15:15:18.807" v="2579" actId="1076"/>
          <ac:picMkLst>
            <pc:docMk/>
            <pc:sldMk cId="143687770" sldId="270"/>
            <ac:picMk id="14" creationId="{03177EEF-83AF-355D-E088-DB7C6E69F734}"/>
          </ac:picMkLst>
        </pc:picChg>
        <pc:picChg chg="add mod">
          <ac:chgData name="Ahmed Bachir" userId="fcdc1bb3b617d7e4" providerId="LiveId" clId="{5CE734BE-056D-49D2-A29C-FBC2D3C0C1E6}" dt="2023-09-03T15:17:31.729" v="2604" actId="1076"/>
          <ac:picMkLst>
            <pc:docMk/>
            <pc:sldMk cId="143687770" sldId="270"/>
            <ac:picMk id="17" creationId="{1163BAB5-7493-E0AB-5B2C-44E875D26ADE}"/>
          </ac:picMkLst>
        </pc:picChg>
        <pc:picChg chg="add mod">
          <ac:chgData name="Ahmed Bachir" userId="fcdc1bb3b617d7e4" providerId="LiveId" clId="{5CE734BE-056D-49D2-A29C-FBC2D3C0C1E6}" dt="2023-09-03T15:17:31.729" v="2604" actId="1076"/>
          <ac:picMkLst>
            <pc:docMk/>
            <pc:sldMk cId="143687770" sldId="270"/>
            <ac:picMk id="19" creationId="{6D1E0DC7-250E-5596-4283-686FF9903D0F}"/>
          </ac:picMkLst>
        </pc:picChg>
      </pc:sldChg>
      <pc:sldChg chg="addSp delSp modSp add mod">
        <pc:chgData name="Ahmed Bachir" userId="fcdc1bb3b617d7e4" providerId="LiveId" clId="{5CE734BE-056D-49D2-A29C-FBC2D3C0C1E6}" dt="2023-09-03T15:20:07.195" v="2675" actId="20577"/>
        <pc:sldMkLst>
          <pc:docMk/>
          <pc:sldMk cId="1277367529" sldId="271"/>
        </pc:sldMkLst>
        <pc:spChg chg="mod">
          <ac:chgData name="Ahmed Bachir" userId="fcdc1bb3b617d7e4" providerId="LiveId" clId="{5CE734BE-056D-49D2-A29C-FBC2D3C0C1E6}" dt="2023-09-03T15:20:07.195" v="2675" actId="20577"/>
          <ac:spMkLst>
            <pc:docMk/>
            <pc:sldMk cId="1277367529" sldId="271"/>
            <ac:spMk id="6" creationId="{BD84EC9D-4C64-B8AF-94C8-D0F11FD473CE}"/>
          </ac:spMkLst>
        </pc:spChg>
        <pc:spChg chg="del">
          <ac:chgData name="Ahmed Bachir" userId="fcdc1bb3b617d7e4" providerId="LiveId" clId="{5CE734BE-056D-49D2-A29C-FBC2D3C0C1E6}" dt="2023-09-03T15:19:38.020" v="2664" actId="478"/>
          <ac:spMkLst>
            <pc:docMk/>
            <pc:sldMk cId="1277367529" sldId="271"/>
            <ac:spMk id="15" creationId="{D1CB6DB3-1E25-C13F-119E-A3D0FB88183E}"/>
          </ac:spMkLst>
        </pc:spChg>
        <pc:picChg chg="add mod">
          <ac:chgData name="Ahmed Bachir" userId="fcdc1bb3b617d7e4" providerId="LiveId" clId="{5CE734BE-056D-49D2-A29C-FBC2D3C0C1E6}" dt="2023-09-03T15:19:54.199" v="2669" actId="14100"/>
          <ac:picMkLst>
            <pc:docMk/>
            <pc:sldMk cId="1277367529" sldId="271"/>
            <ac:picMk id="4" creationId="{A1624334-B365-DE2F-1530-6071C9A683A7}"/>
          </ac:picMkLst>
        </pc:picChg>
        <pc:picChg chg="del">
          <ac:chgData name="Ahmed Bachir" userId="fcdc1bb3b617d7e4" providerId="LiveId" clId="{5CE734BE-056D-49D2-A29C-FBC2D3C0C1E6}" dt="2023-09-03T15:19:12.119" v="2657" actId="478"/>
          <ac:picMkLst>
            <pc:docMk/>
            <pc:sldMk cId="1277367529" sldId="271"/>
            <ac:picMk id="5" creationId="{7CDD6A6E-271A-4C27-AF6A-860D15AD5062}"/>
          </ac:picMkLst>
        </pc:picChg>
        <pc:picChg chg="add mod">
          <ac:chgData name="Ahmed Bachir" userId="fcdc1bb3b617d7e4" providerId="LiveId" clId="{5CE734BE-056D-49D2-A29C-FBC2D3C0C1E6}" dt="2023-09-03T15:19:55.392" v="2670" actId="1076"/>
          <ac:picMkLst>
            <pc:docMk/>
            <pc:sldMk cId="1277367529" sldId="271"/>
            <ac:picMk id="8" creationId="{C789026C-578E-1DC9-322B-95427B4F3A21}"/>
          </ac:picMkLst>
        </pc:picChg>
        <pc:picChg chg="del">
          <ac:chgData name="Ahmed Bachir" userId="fcdc1bb3b617d7e4" providerId="LiveId" clId="{5CE734BE-056D-49D2-A29C-FBC2D3C0C1E6}" dt="2023-09-03T15:19:22.747" v="2662" actId="478"/>
          <ac:picMkLst>
            <pc:docMk/>
            <pc:sldMk cId="1277367529" sldId="271"/>
            <ac:picMk id="14" creationId="{03177EEF-83AF-355D-E088-DB7C6E69F734}"/>
          </ac:picMkLst>
        </pc:picChg>
        <pc:picChg chg="del">
          <ac:chgData name="Ahmed Bachir" userId="fcdc1bb3b617d7e4" providerId="LiveId" clId="{5CE734BE-056D-49D2-A29C-FBC2D3C0C1E6}" dt="2023-09-03T15:19:47.864" v="2666" actId="478"/>
          <ac:picMkLst>
            <pc:docMk/>
            <pc:sldMk cId="1277367529" sldId="271"/>
            <ac:picMk id="17" creationId="{1163BAB5-7493-E0AB-5B2C-44E875D26ADE}"/>
          </ac:picMkLst>
        </pc:picChg>
        <pc:picChg chg="del">
          <ac:chgData name="Ahmed Bachir" userId="fcdc1bb3b617d7e4" providerId="LiveId" clId="{5CE734BE-056D-49D2-A29C-FBC2D3C0C1E6}" dt="2023-09-03T15:19:48.445" v="2667" actId="478"/>
          <ac:picMkLst>
            <pc:docMk/>
            <pc:sldMk cId="1277367529" sldId="271"/>
            <ac:picMk id="19" creationId="{6D1E0DC7-250E-5596-4283-686FF9903D0F}"/>
          </ac:picMkLst>
        </pc:picChg>
      </pc:sldChg>
      <pc:sldChg chg="addSp delSp modSp add mod">
        <pc:chgData name="Ahmed Bachir" userId="fcdc1bb3b617d7e4" providerId="LiveId" clId="{5CE734BE-056D-49D2-A29C-FBC2D3C0C1E6}" dt="2023-09-03T15:35:09.937" v="2935" actId="1076"/>
        <pc:sldMkLst>
          <pc:docMk/>
          <pc:sldMk cId="621679053" sldId="272"/>
        </pc:sldMkLst>
        <pc:spChg chg="mod">
          <ac:chgData name="Ahmed Bachir" userId="fcdc1bb3b617d7e4" providerId="LiveId" clId="{5CE734BE-056D-49D2-A29C-FBC2D3C0C1E6}" dt="2023-09-03T15:24:15.435" v="2724" actId="20577"/>
          <ac:spMkLst>
            <pc:docMk/>
            <pc:sldMk cId="621679053" sldId="272"/>
            <ac:spMk id="2" creationId="{13676A4C-BC1E-8F62-C1DD-E2C8310734A4}"/>
          </ac:spMkLst>
        </pc:spChg>
        <pc:spChg chg="mod">
          <ac:chgData name="Ahmed Bachir" userId="fcdc1bb3b617d7e4" providerId="LiveId" clId="{5CE734BE-056D-49D2-A29C-FBC2D3C0C1E6}" dt="2023-09-03T15:34:45.586" v="2926" actId="1076"/>
          <ac:spMkLst>
            <pc:docMk/>
            <pc:sldMk cId="621679053" sldId="272"/>
            <ac:spMk id="6" creationId="{BD84EC9D-4C64-B8AF-94C8-D0F11FD473CE}"/>
          </ac:spMkLst>
        </pc:spChg>
        <pc:graphicFrameChg chg="add mod modGraphic">
          <ac:chgData name="Ahmed Bachir" userId="fcdc1bb3b617d7e4" providerId="LiveId" clId="{5CE734BE-056D-49D2-A29C-FBC2D3C0C1E6}" dt="2023-09-03T15:35:05.760" v="2932" actId="14100"/>
          <ac:graphicFrameMkLst>
            <pc:docMk/>
            <pc:sldMk cId="621679053" sldId="272"/>
            <ac:graphicFrameMk id="18" creationId="{4FA75B48-C9AD-2076-65A5-42F3A9454C3B}"/>
          </ac:graphicFrameMkLst>
        </pc:graphicFrameChg>
        <pc:picChg chg="del">
          <ac:chgData name="Ahmed Bachir" userId="fcdc1bb3b617d7e4" providerId="LiveId" clId="{5CE734BE-056D-49D2-A29C-FBC2D3C0C1E6}" dt="2023-09-03T15:21:01.546" v="2677" actId="478"/>
          <ac:picMkLst>
            <pc:docMk/>
            <pc:sldMk cId="621679053" sldId="272"/>
            <ac:picMk id="4" creationId="{A1624334-B365-DE2F-1530-6071C9A683A7}"/>
          </ac:picMkLst>
        </pc:picChg>
        <pc:picChg chg="add del mod">
          <ac:chgData name="Ahmed Bachir" userId="fcdc1bb3b617d7e4" providerId="LiveId" clId="{5CE734BE-056D-49D2-A29C-FBC2D3C0C1E6}" dt="2023-09-03T15:24:57.008" v="2772" actId="478"/>
          <ac:picMkLst>
            <pc:docMk/>
            <pc:sldMk cId="621679053" sldId="272"/>
            <ac:picMk id="5" creationId="{E6B43718-8205-3582-560F-F1E827DE5057}"/>
          </ac:picMkLst>
        </pc:picChg>
        <pc:picChg chg="del">
          <ac:chgData name="Ahmed Bachir" userId="fcdc1bb3b617d7e4" providerId="LiveId" clId="{5CE734BE-056D-49D2-A29C-FBC2D3C0C1E6}" dt="2023-09-03T15:21:11.778" v="2681" actId="478"/>
          <ac:picMkLst>
            <pc:docMk/>
            <pc:sldMk cId="621679053" sldId="272"/>
            <ac:picMk id="8" creationId="{C789026C-578E-1DC9-322B-95427B4F3A21}"/>
          </ac:picMkLst>
        </pc:picChg>
        <pc:picChg chg="add del mod">
          <ac:chgData name="Ahmed Bachir" userId="fcdc1bb3b617d7e4" providerId="LiveId" clId="{5CE734BE-056D-49D2-A29C-FBC2D3C0C1E6}" dt="2023-09-03T15:24:59.383" v="2774" actId="478"/>
          <ac:picMkLst>
            <pc:docMk/>
            <pc:sldMk cId="621679053" sldId="272"/>
            <ac:picMk id="9" creationId="{C20344DE-3DFF-FE7F-D874-A275A5A82D59}"/>
          </ac:picMkLst>
        </pc:picChg>
        <pc:picChg chg="add del mod">
          <ac:chgData name="Ahmed Bachir" userId="fcdc1bb3b617d7e4" providerId="LiveId" clId="{5CE734BE-056D-49D2-A29C-FBC2D3C0C1E6}" dt="2023-09-03T15:24:52.416" v="2771" actId="478"/>
          <ac:picMkLst>
            <pc:docMk/>
            <pc:sldMk cId="621679053" sldId="272"/>
            <ac:picMk id="11" creationId="{9A00290F-D28D-A810-A98C-1F21BC59BFBA}"/>
          </ac:picMkLst>
        </pc:picChg>
        <pc:picChg chg="add mod">
          <ac:chgData name="Ahmed Bachir" userId="fcdc1bb3b617d7e4" providerId="LiveId" clId="{5CE734BE-056D-49D2-A29C-FBC2D3C0C1E6}" dt="2023-09-03T15:29:23.005" v="2819" actId="14100"/>
          <ac:picMkLst>
            <pc:docMk/>
            <pc:sldMk cId="621679053" sldId="272"/>
            <ac:picMk id="13" creationId="{25BB68BA-0E68-BAF3-C3F1-81009B18DD6E}"/>
          </ac:picMkLst>
        </pc:picChg>
        <pc:picChg chg="add mod">
          <ac:chgData name="Ahmed Bachir" userId="fcdc1bb3b617d7e4" providerId="LiveId" clId="{5CE734BE-056D-49D2-A29C-FBC2D3C0C1E6}" dt="2023-09-03T15:29:33.651" v="2823" actId="14100"/>
          <ac:picMkLst>
            <pc:docMk/>
            <pc:sldMk cId="621679053" sldId="272"/>
            <ac:picMk id="15" creationId="{854826A7-3EDB-F23B-7A47-D72BE4D9ACE6}"/>
          </ac:picMkLst>
        </pc:picChg>
        <pc:picChg chg="add mod">
          <ac:chgData name="Ahmed Bachir" userId="fcdc1bb3b617d7e4" providerId="LiveId" clId="{5CE734BE-056D-49D2-A29C-FBC2D3C0C1E6}" dt="2023-09-03T15:35:09.937" v="2935" actId="1076"/>
          <ac:picMkLst>
            <pc:docMk/>
            <pc:sldMk cId="621679053" sldId="272"/>
            <ac:picMk id="17" creationId="{2913FD09-D57D-FDA7-0A44-2332AFFD6375}"/>
          </ac:picMkLst>
        </pc:picChg>
      </pc:sldChg>
      <pc:sldChg chg="addSp delSp modSp new mod">
        <pc:chgData name="Ahmed Bachir" userId="fcdc1bb3b617d7e4" providerId="LiveId" clId="{5CE734BE-056D-49D2-A29C-FBC2D3C0C1E6}" dt="2023-09-03T15:28:08.631" v="2815" actId="14100"/>
        <pc:sldMkLst>
          <pc:docMk/>
          <pc:sldMk cId="3405582189" sldId="273"/>
        </pc:sldMkLst>
        <pc:spChg chg="mod">
          <ac:chgData name="Ahmed Bachir" userId="fcdc1bb3b617d7e4" providerId="LiveId" clId="{5CE734BE-056D-49D2-A29C-FBC2D3C0C1E6}" dt="2023-09-03T15:27:46.010" v="2812" actId="1076"/>
          <ac:spMkLst>
            <pc:docMk/>
            <pc:sldMk cId="3405582189" sldId="273"/>
            <ac:spMk id="2" creationId="{9C43CC54-7481-CB01-BEA5-35ACD754C493}"/>
          </ac:spMkLst>
        </pc:spChg>
        <pc:spChg chg="del">
          <ac:chgData name="Ahmed Bachir" userId="fcdc1bb3b617d7e4" providerId="LiveId" clId="{5CE734BE-056D-49D2-A29C-FBC2D3C0C1E6}" dt="2023-09-03T15:27:22.272" v="2804" actId="478"/>
          <ac:spMkLst>
            <pc:docMk/>
            <pc:sldMk cId="3405582189" sldId="273"/>
            <ac:spMk id="3" creationId="{1CAF8B94-51AD-2464-4B4B-6A7735709A19}"/>
          </ac:spMkLst>
        </pc:spChg>
        <pc:picChg chg="add mod">
          <ac:chgData name="Ahmed Bachir" userId="fcdc1bb3b617d7e4" providerId="LiveId" clId="{5CE734BE-056D-49D2-A29C-FBC2D3C0C1E6}" dt="2023-09-03T15:28:08.631" v="2815" actId="14100"/>
          <ac:picMkLst>
            <pc:docMk/>
            <pc:sldMk cId="3405582189" sldId="273"/>
            <ac:picMk id="5" creationId="{D449EADA-9603-B3DF-6952-A814377E82AC}"/>
          </ac:picMkLst>
        </pc:picChg>
      </pc:sldChg>
      <pc:sldChg chg="add del">
        <pc:chgData name="Ahmed Bachir" userId="fcdc1bb3b617d7e4" providerId="LiveId" clId="{5CE734BE-056D-49D2-A29C-FBC2D3C0C1E6}" dt="2023-09-03T15:28:39.882" v="2816" actId="2696"/>
        <pc:sldMkLst>
          <pc:docMk/>
          <pc:sldMk cId="242239505" sldId="274"/>
        </pc:sldMkLst>
      </pc:sldChg>
      <pc:sldChg chg="addSp delSp modSp new mod">
        <pc:chgData name="Ahmed Bachir" userId="fcdc1bb3b617d7e4" providerId="LiveId" clId="{5CE734BE-056D-49D2-A29C-FBC2D3C0C1E6}" dt="2023-09-03T15:36:35.979" v="2939" actId="14100"/>
        <pc:sldMkLst>
          <pc:docMk/>
          <pc:sldMk cId="2564073711" sldId="274"/>
        </pc:sldMkLst>
        <pc:spChg chg="mod">
          <ac:chgData name="Ahmed Bachir" userId="fcdc1bb3b617d7e4" providerId="LiveId" clId="{5CE734BE-056D-49D2-A29C-FBC2D3C0C1E6}" dt="2023-09-03T15:36:32.633" v="2937" actId="1076"/>
          <ac:spMkLst>
            <pc:docMk/>
            <pc:sldMk cId="2564073711" sldId="274"/>
            <ac:spMk id="2" creationId="{632D49A3-D7D9-B07C-23FB-00393E1F5C07}"/>
          </ac:spMkLst>
        </pc:spChg>
        <pc:spChg chg="del">
          <ac:chgData name="Ahmed Bachir" userId="fcdc1bb3b617d7e4" providerId="LiveId" clId="{5CE734BE-056D-49D2-A29C-FBC2D3C0C1E6}" dt="2023-09-03T15:32:00.247" v="2857" actId="478"/>
          <ac:spMkLst>
            <pc:docMk/>
            <pc:sldMk cId="2564073711" sldId="274"/>
            <ac:spMk id="3" creationId="{FA06F2F6-39A4-32AC-64E5-6C74B4F80956}"/>
          </ac:spMkLst>
        </pc:spChg>
        <pc:picChg chg="add mod">
          <ac:chgData name="Ahmed Bachir" userId="fcdc1bb3b617d7e4" providerId="LiveId" clId="{5CE734BE-056D-49D2-A29C-FBC2D3C0C1E6}" dt="2023-09-03T15:36:35.979" v="2939" actId="14100"/>
          <ac:picMkLst>
            <pc:docMk/>
            <pc:sldMk cId="2564073711" sldId="274"/>
            <ac:picMk id="5" creationId="{8066DF37-BFED-1096-FF05-104BD85D9B87}"/>
          </ac:picMkLst>
        </pc:picChg>
      </pc:sldChg>
      <pc:sldChg chg="delSp modSp new mod">
        <pc:chgData name="Ahmed Bachir" userId="fcdc1bb3b617d7e4" providerId="LiveId" clId="{5CE734BE-056D-49D2-A29C-FBC2D3C0C1E6}" dt="2023-09-03T15:37:13.677" v="2964" actId="14100"/>
        <pc:sldMkLst>
          <pc:docMk/>
          <pc:sldMk cId="3534944139" sldId="275"/>
        </pc:sldMkLst>
        <pc:spChg chg="mod">
          <ac:chgData name="Ahmed Bachir" userId="fcdc1bb3b617d7e4" providerId="LiveId" clId="{5CE734BE-056D-49D2-A29C-FBC2D3C0C1E6}" dt="2023-09-03T15:37:13.677" v="2964" actId="14100"/>
          <ac:spMkLst>
            <pc:docMk/>
            <pc:sldMk cId="3534944139" sldId="275"/>
            <ac:spMk id="2" creationId="{1935A4C3-7754-5742-0864-A3AA2AE7EC8B}"/>
          </ac:spMkLst>
        </pc:spChg>
        <pc:spChg chg="del">
          <ac:chgData name="Ahmed Bachir" userId="fcdc1bb3b617d7e4" providerId="LiveId" clId="{5CE734BE-056D-49D2-A29C-FBC2D3C0C1E6}" dt="2023-09-03T15:37:00.259" v="2959" actId="478"/>
          <ac:spMkLst>
            <pc:docMk/>
            <pc:sldMk cId="3534944139" sldId="275"/>
            <ac:spMk id="3" creationId="{EA29FAF5-417B-6227-CC18-45EF3ECE78D1}"/>
          </ac:spMkLst>
        </pc:spChg>
      </pc:sldChg>
      <pc:sldMasterChg chg="add del addSldLayout delSldLayout">
        <pc:chgData name="Ahmed Bachir" userId="fcdc1bb3b617d7e4" providerId="LiveId" clId="{5CE734BE-056D-49D2-A29C-FBC2D3C0C1E6}" dt="2023-09-02T12:39:17.115" v="15" actId="26606"/>
        <pc:sldMasterMkLst>
          <pc:docMk/>
          <pc:sldMasterMk cId="732308335" sldId="2147483648"/>
        </pc:sldMasterMkLst>
        <pc:sldLayoutChg chg="add del">
          <pc:chgData name="Ahmed Bachir" userId="fcdc1bb3b617d7e4" providerId="LiveId" clId="{5CE734BE-056D-49D2-A29C-FBC2D3C0C1E6}" dt="2023-09-02T12:39:17.115" v="15" actId="26606"/>
          <pc:sldLayoutMkLst>
            <pc:docMk/>
            <pc:sldMasterMk cId="732308335" sldId="2147483648"/>
            <pc:sldLayoutMk cId="455615940" sldId="2147483649"/>
          </pc:sldLayoutMkLst>
        </pc:sldLayoutChg>
        <pc:sldLayoutChg chg="add del">
          <pc:chgData name="Ahmed Bachir" userId="fcdc1bb3b617d7e4" providerId="LiveId" clId="{5CE734BE-056D-49D2-A29C-FBC2D3C0C1E6}" dt="2023-09-02T12:39:17.115" v="15" actId="26606"/>
          <pc:sldLayoutMkLst>
            <pc:docMk/>
            <pc:sldMasterMk cId="732308335" sldId="2147483648"/>
            <pc:sldLayoutMk cId="2080914028" sldId="2147483650"/>
          </pc:sldLayoutMkLst>
        </pc:sldLayoutChg>
        <pc:sldLayoutChg chg="add del">
          <pc:chgData name="Ahmed Bachir" userId="fcdc1bb3b617d7e4" providerId="LiveId" clId="{5CE734BE-056D-49D2-A29C-FBC2D3C0C1E6}" dt="2023-09-02T12:39:17.115" v="15" actId="26606"/>
          <pc:sldLayoutMkLst>
            <pc:docMk/>
            <pc:sldMasterMk cId="732308335" sldId="2147483648"/>
            <pc:sldLayoutMk cId="3585267264" sldId="2147483651"/>
          </pc:sldLayoutMkLst>
        </pc:sldLayoutChg>
        <pc:sldLayoutChg chg="add del">
          <pc:chgData name="Ahmed Bachir" userId="fcdc1bb3b617d7e4" providerId="LiveId" clId="{5CE734BE-056D-49D2-A29C-FBC2D3C0C1E6}" dt="2023-09-02T12:39:17.115" v="15" actId="26606"/>
          <pc:sldLayoutMkLst>
            <pc:docMk/>
            <pc:sldMasterMk cId="732308335" sldId="2147483648"/>
            <pc:sldLayoutMk cId="3819011819" sldId="2147483652"/>
          </pc:sldLayoutMkLst>
        </pc:sldLayoutChg>
        <pc:sldLayoutChg chg="add del">
          <pc:chgData name="Ahmed Bachir" userId="fcdc1bb3b617d7e4" providerId="LiveId" clId="{5CE734BE-056D-49D2-A29C-FBC2D3C0C1E6}" dt="2023-09-02T12:39:17.115" v="15" actId="26606"/>
          <pc:sldLayoutMkLst>
            <pc:docMk/>
            <pc:sldMasterMk cId="732308335" sldId="2147483648"/>
            <pc:sldLayoutMk cId="1847666556" sldId="2147483653"/>
          </pc:sldLayoutMkLst>
        </pc:sldLayoutChg>
        <pc:sldLayoutChg chg="add del">
          <pc:chgData name="Ahmed Bachir" userId="fcdc1bb3b617d7e4" providerId="LiveId" clId="{5CE734BE-056D-49D2-A29C-FBC2D3C0C1E6}" dt="2023-09-02T12:39:17.115" v="15" actId="26606"/>
          <pc:sldLayoutMkLst>
            <pc:docMk/>
            <pc:sldMasterMk cId="732308335" sldId="2147483648"/>
            <pc:sldLayoutMk cId="3469893182" sldId="2147483654"/>
          </pc:sldLayoutMkLst>
        </pc:sldLayoutChg>
        <pc:sldLayoutChg chg="add del">
          <pc:chgData name="Ahmed Bachir" userId="fcdc1bb3b617d7e4" providerId="LiveId" clId="{5CE734BE-056D-49D2-A29C-FBC2D3C0C1E6}" dt="2023-09-02T12:39:17.115" v="15" actId="26606"/>
          <pc:sldLayoutMkLst>
            <pc:docMk/>
            <pc:sldMasterMk cId="732308335" sldId="2147483648"/>
            <pc:sldLayoutMk cId="230827041" sldId="2147483655"/>
          </pc:sldLayoutMkLst>
        </pc:sldLayoutChg>
        <pc:sldLayoutChg chg="add del">
          <pc:chgData name="Ahmed Bachir" userId="fcdc1bb3b617d7e4" providerId="LiveId" clId="{5CE734BE-056D-49D2-A29C-FBC2D3C0C1E6}" dt="2023-09-02T12:39:17.115" v="15" actId="26606"/>
          <pc:sldLayoutMkLst>
            <pc:docMk/>
            <pc:sldMasterMk cId="732308335" sldId="2147483648"/>
            <pc:sldLayoutMk cId="3030505574" sldId="2147483656"/>
          </pc:sldLayoutMkLst>
        </pc:sldLayoutChg>
        <pc:sldLayoutChg chg="add del">
          <pc:chgData name="Ahmed Bachir" userId="fcdc1bb3b617d7e4" providerId="LiveId" clId="{5CE734BE-056D-49D2-A29C-FBC2D3C0C1E6}" dt="2023-09-02T12:39:17.115" v="15" actId="26606"/>
          <pc:sldLayoutMkLst>
            <pc:docMk/>
            <pc:sldMasterMk cId="732308335" sldId="2147483648"/>
            <pc:sldLayoutMk cId="2807002674" sldId="2147483657"/>
          </pc:sldLayoutMkLst>
        </pc:sldLayoutChg>
        <pc:sldLayoutChg chg="add del">
          <pc:chgData name="Ahmed Bachir" userId="fcdc1bb3b617d7e4" providerId="LiveId" clId="{5CE734BE-056D-49D2-A29C-FBC2D3C0C1E6}" dt="2023-09-02T12:39:17.115" v="15" actId="26606"/>
          <pc:sldLayoutMkLst>
            <pc:docMk/>
            <pc:sldMasterMk cId="732308335" sldId="2147483648"/>
            <pc:sldLayoutMk cId="3510567094" sldId="2147483658"/>
          </pc:sldLayoutMkLst>
        </pc:sldLayoutChg>
        <pc:sldLayoutChg chg="add del">
          <pc:chgData name="Ahmed Bachir" userId="fcdc1bb3b617d7e4" providerId="LiveId" clId="{5CE734BE-056D-49D2-A29C-FBC2D3C0C1E6}" dt="2023-09-02T12:39:17.115" v="15" actId="26606"/>
          <pc:sldLayoutMkLst>
            <pc:docMk/>
            <pc:sldMasterMk cId="732308335" sldId="2147483648"/>
            <pc:sldLayoutMk cId="981134171" sldId="2147483659"/>
          </pc:sldLayoutMkLst>
        </pc:sldLayoutChg>
      </pc:sldMasterChg>
      <pc:sldMasterChg chg="add del replId addSldLayout delSldLayout">
        <pc:chgData name="Ahmed Bachir" userId="fcdc1bb3b617d7e4" providerId="LiveId" clId="{5CE734BE-056D-49D2-A29C-FBC2D3C0C1E6}" dt="2023-09-02T12:39:04.102" v="6" actId="26606"/>
        <pc:sldMasterMkLst>
          <pc:docMk/>
          <pc:sldMasterMk cId="2002042371" sldId="2147483660"/>
        </pc:sldMasterMkLst>
        <pc:sldLayoutChg chg="add del">
          <pc:chgData name="Ahmed Bachir" userId="fcdc1bb3b617d7e4" providerId="LiveId" clId="{5CE734BE-056D-49D2-A29C-FBC2D3C0C1E6}" dt="2023-09-02T12:39:04.102" v="6" actId="26606"/>
          <pc:sldLayoutMkLst>
            <pc:docMk/>
            <pc:sldMasterMk cId="2002042371" sldId="2147483660"/>
            <pc:sldLayoutMk cId="1676402863" sldId="2147483661"/>
          </pc:sldLayoutMkLst>
        </pc:sldLayoutChg>
        <pc:sldLayoutChg chg="add del replId">
          <pc:chgData name="Ahmed Bachir" userId="fcdc1bb3b617d7e4" providerId="LiveId" clId="{5CE734BE-056D-49D2-A29C-FBC2D3C0C1E6}" dt="2023-09-02T12:39:04.102" v="6" actId="26606"/>
          <pc:sldLayoutMkLst>
            <pc:docMk/>
            <pc:sldMasterMk cId="2002042371" sldId="2147483660"/>
            <pc:sldLayoutMk cId="1371900649" sldId="2147483662"/>
          </pc:sldLayoutMkLst>
        </pc:sldLayoutChg>
        <pc:sldLayoutChg chg="add del replId">
          <pc:chgData name="Ahmed Bachir" userId="fcdc1bb3b617d7e4" providerId="LiveId" clId="{5CE734BE-056D-49D2-A29C-FBC2D3C0C1E6}" dt="2023-09-02T12:39:04.102" v="6" actId="26606"/>
          <pc:sldLayoutMkLst>
            <pc:docMk/>
            <pc:sldMasterMk cId="2002042371" sldId="2147483660"/>
            <pc:sldLayoutMk cId="3163838063" sldId="2147483663"/>
          </pc:sldLayoutMkLst>
        </pc:sldLayoutChg>
        <pc:sldLayoutChg chg="add del replId">
          <pc:chgData name="Ahmed Bachir" userId="fcdc1bb3b617d7e4" providerId="LiveId" clId="{5CE734BE-056D-49D2-A29C-FBC2D3C0C1E6}" dt="2023-09-02T12:39:04.102" v="6" actId="26606"/>
          <pc:sldLayoutMkLst>
            <pc:docMk/>
            <pc:sldMasterMk cId="2002042371" sldId="2147483660"/>
            <pc:sldLayoutMk cId="1581871902" sldId="2147483664"/>
          </pc:sldLayoutMkLst>
        </pc:sldLayoutChg>
        <pc:sldLayoutChg chg="add del replId">
          <pc:chgData name="Ahmed Bachir" userId="fcdc1bb3b617d7e4" providerId="LiveId" clId="{5CE734BE-056D-49D2-A29C-FBC2D3C0C1E6}" dt="2023-09-02T12:39:04.102" v="6" actId="26606"/>
          <pc:sldLayoutMkLst>
            <pc:docMk/>
            <pc:sldMasterMk cId="2002042371" sldId="2147483660"/>
            <pc:sldLayoutMk cId="3817603175" sldId="2147483665"/>
          </pc:sldLayoutMkLst>
        </pc:sldLayoutChg>
        <pc:sldLayoutChg chg="add del replId">
          <pc:chgData name="Ahmed Bachir" userId="fcdc1bb3b617d7e4" providerId="LiveId" clId="{5CE734BE-056D-49D2-A29C-FBC2D3C0C1E6}" dt="2023-09-02T12:39:04.102" v="6" actId="26606"/>
          <pc:sldLayoutMkLst>
            <pc:docMk/>
            <pc:sldMasterMk cId="2002042371" sldId="2147483660"/>
            <pc:sldLayoutMk cId="906588904" sldId="2147483666"/>
          </pc:sldLayoutMkLst>
        </pc:sldLayoutChg>
        <pc:sldLayoutChg chg="add del replId">
          <pc:chgData name="Ahmed Bachir" userId="fcdc1bb3b617d7e4" providerId="LiveId" clId="{5CE734BE-056D-49D2-A29C-FBC2D3C0C1E6}" dt="2023-09-02T12:39:04.102" v="6" actId="26606"/>
          <pc:sldLayoutMkLst>
            <pc:docMk/>
            <pc:sldMasterMk cId="2002042371" sldId="2147483660"/>
            <pc:sldLayoutMk cId="4038605222" sldId="2147483667"/>
          </pc:sldLayoutMkLst>
        </pc:sldLayoutChg>
        <pc:sldLayoutChg chg="add del replId">
          <pc:chgData name="Ahmed Bachir" userId="fcdc1bb3b617d7e4" providerId="LiveId" clId="{5CE734BE-056D-49D2-A29C-FBC2D3C0C1E6}" dt="2023-09-02T12:39:04.102" v="6" actId="26606"/>
          <pc:sldLayoutMkLst>
            <pc:docMk/>
            <pc:sldMasterMk cId="2002042371" sldId="2147483660"/>
            <pc:sldLayoutMk cId="4196216202" sldId="2147483668"/>
          </pc:sldLayoutMkLst>
        </pc:sldLayoutChg>
        <pc:sldLayoutChg chg="add del replId">
          <pc:chgData name="Ahmed Bachir" userId="fcdc1bb3b617d7e4" providerId="LiveId" clId="{5CE734BE-056D-49D2-A29C-FBC2D3C0C1E6}" dt="2023-09-02T12:39:04.102" v="6" actId="26606"/>
          <pc:sldLayoutMkLst>
            <pc:docMk/>
            <pc:sldMasterMk cId="2002042371" sldId="2147483660"/>
            <pc:sldLayoutMk cId="101444159" sldId="2147483669"/>
          </pc:sldLayoutMkLst>
        </pc:sldLayoutChg>
        <pc:sldLayoutChg chg="add del replId">
          <pc:chgData name="Ahmed Bachir" userId="fcdc1bb3b617d7e4" providerId="LiveId" clId="{5CE734BE-056D-49D2-A29C-FBC2D3C0C1E6}" dt="2023-09-02T12:39:04.102" v="6" actId="26606"/>
          <pc:sldLayoutMkLst>
            <pc:docMk/>
            <pc:sldMasterMk cId="2002042371" sldId="2147483660"/>
            <pc:sldLayoutMk cId="1949962496" sldId="2147483670"/>
          </pc:sldLayoutMkLst>
        </pc:sldLayoutChg>
        <pc:sldLayoutChg chg="add del replId">
          <pc:chgData name="Ahmed Bachir" userId="fcdc1bb3b617d7e4" providerId="LiveId" clId="{5CE734BE-056D-49D2-A29C-FBC2D3C0C1E6}" dt="2023-09-02T12:39:04.102" v="6" actId="26606"/>
          <pc:sldLayoutMkLst>
            <pc:docMk/>
            <pc:sldMasterMk cId="2002042371" sldId="2147483660"/>
            <pc:sldLayoutMk cId="621561342" sldId="2147483671"/>
          </pc:sldLayoutMkLst>
        </pc:sldLayoutChg>
      </pc:sldMasterChg>
      <pc:sldMasterChg chg="add del replId addSldLayout delSldLayout">
        <pc:chgData name="Ahmed Bachir" userId="fcdc1bb3b617d7e4" providerId="LiveId" clId="{5CE734BE-056D-49D2-A29C-FBC2D3C0C1E6}" dt="2023-09-02T12:39:17.085" v="14" actId="26606"/>
        <pc:sldMasterMkLst>
          <pc:docMk/>
          <pc:sldMasterMk cId="2002042371" sldId="2147483660"/>
        </pc:sldMasterMkLst>
        <pc:sldLayoutChg chg="add del">
          <pc:chgData name="Ahmed Bachir" userId="fcdc1bb3b617d7e4" providerId="LiveId" clId="{5CE734BE-056D-49D2-A29C-FBC2D3C0C1E6}" dt="2023-09-02T12:39:17.085" v="14" actId="26606"/>
          <pc:sldLayoutMkLst>
            <pc:docMk/>
            <pc:sldMasterMk cId="2002042371" sldId="2147483660"/>
            <pc:sldLayoutMk cId="1676402863" sldId="2147483661"/>
          </pc:sldLayoutMkLst>
        </pc:sldLayoutChg>
        <pc:sldLayoutChg chg="add del replId">
          <pc:chgData name="Ahmed Bachir" userId="fcdc1bb3b617d7e4" providerId="LiveId" clId="{5CE734BE-056D-49D2-A29C-FBC2D3C0C1E6}" dt="2023-09-02T12:39:17.085" v="14" actId="26606"/>
          <pc:sldLayoutMkLst>
            <pc:docMk/>
            <pc:sldMasterMk cId="2002042371" sldId="2147483660"/>
            <pc:sldLayoutMk cId="1371900649" sldId="2147483662"/>
          </pc:sldLayoutMkLst>
        </pc:sldLayoutChg>
        <pc:sldLayoutChg chg="add del replId">
          <pc:chgData name="Ahmed Bachir" userId="fcdc1bb3b617d7e4" providerId="LiveId" clId="{5CE734BE-056D-49D2-A29C-FBC2D3C0C1E6}" dt="2023-09-02T12:39:17.085" v="14" actId="26606"/>
          <pc:sldLayoutMkLst>
            <pc:docMk/>
            <pc:sldMasterMk cId="2002042371" sldId="2147483660"/>
            <pc:sldLayoutMk cId="3163838063" sldId="2147483663"/>
          </pc:sldLayoutMkLst>
        </pc:sldLayoutChg>
        <pc:sldLayoutChg chg="add del replId">
          <pc:chgData name="Ahmed Bachir" userId="fcdc1bb3b617d7e4" providerId="LiveId" clId="{5CE734BE-056D-49D2-A29C-FBC2D3C0C1E6}" dt="2023-09-02T12:39:17.085" v="14" actId="26606"/>
          <pc:sldLayoutMkLst>
            <pc:docMk/>
            <pc:sldMasterMk cId="2002042371" sldId="2147483660"/>
            <pc:sldLayoutMk cId="1581871902" sldId="2147483664"/>
          </pc:sldLayoutMkLst>
        </pc:sldLayoutChg>
        <pc:sldLayoutChg chg="add del replId">
          <pc:chgData name="Ahmed Bachir" userId="fcdc1bb3b617d7e4" providerId="LiveId" clId="{5CE734BE-056D-49D2-A29C-FBC2D3C0C1E6}" dt="2023-09-02T12:39:17.085" v="14" actId="26606"/>
          <pc:sldLayoutMkLst>
            <pc:docMk/>
            <pc:sldMasterMk cId="2002042371" sldId="2147483660"/>
            <pc:sldLayoutMk cId="3817603175" sldId="2147483665"/>
          </pc:sldLayoutMkLst>
        </pc:sldLayoutChg>
        <pc:sldLayoutChg chg="add del replId">
          <pc:chgData name="Ahmed Bachir" userId="fcdc1bb3b617d7e4" providerId="LiveId" clId="{5CE734BE-056D-49D2-A29C-FBC2D3C0C1E6}" dt="2023-09-02T12:39:17.085" v="14" actId="26606"/>
          <pc:sldLayoutMkLst>
            <pc:docMk/>
            <pc:sldMasterMk cId="2002042371" sldId="2147483660"/>
            <pc:sldLayoutMk cId="906588904" sldId="2147483666"/>
          </pc:sldLayoutMkLst>
        </pc:sldLayoutChg>
        <pc:sldLayoutChg chg="add del replId">
          <pc:chgData name="Ahmed Bachir" userId="fcdc1bb3b617d7e4" providerId="LiveId" clId="{5CE734BE-056D-49D2-A29C-FBC2D3C0C1E6}" dt="2023-09-02T12:39:17.085" v="14" actId="26606"/>
          <pc:sldLayoutMkLst>
            <pc:docMk/>
            <pc:sldMasterMk cId="2002042371" sldId="2147483660"/>
            <pc:sldLayoutMk cId="4038605222" sldId="2147483667"/>
          </pc:sldLayoutMkLst>
        </pc:sldLayoutChg>
        <pc:sldLayoutChg chg="add del replId">
          <pc:chgData name="Ahmed Bachir" userId="fcdc1bb3b617d7e4" providerId="LiveId" clId="{5CE734BE-056D-49D2-A29C-FBC2D3C0C1E6}" dt="2023-09-02T12:39:17.085" v="14" actId="26606"/>
          <pc:sldLayoutMkLst>
            <pc:docMk/>
            <pc:sldMasterMk cId="2002042371" sldId="2147483660"/>
            <pc:sldLayoutMk cId="4196216202" sldId="2147483668"/>
          </pc:sldLayoutMkLst>
        </pc:sldLayoutChg>
        <pc:sldLayoutChg chg="add del replId">
          <pc:chgData name="Ahmed Bachir" userId="fcdc1bb3b617d7e4" providerId="LiveId" clId="{5CE734BE-056D-49D2-A29C-FBC2D3C0C1E6}" dt="2023-09-02T12:39:17.085" v="14" actId="26606"/>
          <pc:sldLayoutMkLst>
            <pc:docMk/>
            <pc:sldMasterMk cId="2002042371" sldId="2147483660"/>
            <pc:sldLayoutMk cId="101444159" sldId="2147483669"/>
          </pc:sldLayoutMkLst>
        </pc:sldLayoutChg>
        <pc:sldLayoutChg chg="add del replId">
          <pc:chgData name="Ahmed Bachir" userId="fcdc1bb3b617d7e4" providerId="LiveId" clId="{5CE734BE-056D-49D2-A29C-FBC2D3C0C1E6}" dt="2023-09-02T12:39:17.085" v="14" actId="26606"/>
          <pc:sldLayoutMkLst>
            <pc:docMk/>
            <pc:sldMasterMk cId="2002042371" sldId="2147483660"/>
            <pc:sldLayoutMk cId="1949962496" sldId="2147483670"/>
          </pc:sldLayoutMkLst>
        </pc:sldLayoutChg>
        <pc:sldLayoutChg chg="add del replId">
          <pc:chgData name="Ahmed Bachir" userId="fcdc1bb3b617d7e4" providerId="LiveId" clId="{5CE734BE-056D-49D2-A29C-FBC2D3C0C1E6}" dt="2023-09-02T12:39:17.085" v="14" actId="26606"/>
          <pc:sldLayoutMkLst>
            <pc:docMk/>
            <pc:sldMasterMk cId="2002042371" sldId="2147483660"/>
            <pc:sldLayoutMk cId="621561342" sldId="2147483671"/>
          </pc:sldLayoutMkLst>
        </pc:sldLayoutChg>
      </pc:sldMasterChg>
      <pc:sldMasterChg chg="add del replId addSldLayout delSldLayout">
        <pc:chgData name="Ahmed Bachir" userId="fcdc1bb3b617d7e4" providerId="LiveId" clId="{5CE734BE-056D-49D2-A29C-FBC2D3C0C1E6}" dt="2023-09-02T12:39:08.905" v="10" actId="26606"/>
        <pc:sldMasterMkLst>
          <pc:docMk/>
          <pc:sldMasterMk cId="2002042371" sldId="2147483660"/>
        </pc:sldMasterMkLst>
        <pc:sldLayoutChg chg="add del">
          <pc:chgData name="Ahmed Bachir" userId="fcdc1bb3b617d7e4" providerId="LiveId" clId="{5CE734BE-056D-49D2-A29C-FBC2D3C0C1E6}" dt="2023-09-02T12:39:08.905" v="10" actId="26606"/>
          <pc:sldLayoutMkLst>
            <pc:docMk/>
            <pc:sldMasterMk cId="2002042371" sldId="2147483660"/>
            <pc:sldLayoutMk cId="1676402863" sldId="2147483661"/>
          </pc:sldLayoutMkLst>
        </pc:sldLayoutChg>
        <pc:sldLayoutChg chg="add del replId">
          <pc:chgData name="Ahmed Bachir" userId="fcdc1bb3b617d7e4" providerId="LiveId" clId="{5CE734BE-056D-49D2-A29C-FBC2D3C0C1E6}" dt="2023-09-02T12:39:08.905" v="10" actId="26606"/>
          <pc:sldLayoutMkLst>
            <pc:docMk/>
            <pc:sldMasterMk cId="2002042371" sldId="2147483660"/>
            <pc:sldLayoutMk cId="1371900649" sldId="2147483662"/>
          </pc:sldLayoutMkLst>
        </pc:sldLayoutChg>
        <pc:sldLayoutChg chg="add del replId">
          <pc:chgData name="Ahmed Bachir" userId="fcdc1bb3b617d7e4" providerId="LiveId" clId="{5CE734BE-056D-49D2-A29C-FBC2D3C0C1E6}" dt="2023-09-02T12:39:08.905" v="10" actId="26606"/>
          <pc:sldLayoutMkLst>
            <pc:docMk/>
            <pc:sldMasterMk cId="2002042371" sldId="2147483660"/>
            <pc:sldLayoutMk cId="3163838063" sldId="2147483663"/>
          </pc:sldLayoutMkLst>
        </pc:sldLayoutChg>
        <pc:sldLayoutChg chg="add del replId">
          <pc:chgData name="Ahmed Bachir" userId="fcdc1bb3b617d7e4" providerId="LiveId" clId="{5CE734BE-056D-49D2-A29C-FBC2D3C0C1E6}" dt="2023-09-02T12:39:08.905" v="10" actId="26606"/>
          <pc:sldLayoutMkLst>
            <pc:docMk/>
            <pc:sldMasterMk cId="2002042371" sldId="2147483660"/>
            <pc:sldLayoutMk cId="1581871902" sldId="2147483664"/>
          </pc:sldLayoutMkLst>
        </pc:sldLayoutChg>
        <pc:sldLayoutChg chg="add del replId">
          <pc:chgData name="Ahmed Bachir" userId="fcdc1bb3b617d7e4" providerId="LiveId" clId="{5CE734BE-056D-49D2-A29C-FBC2D3C0C1E6}" dt="2023-09-02T12:39:08.905" v="10" actId="26606"/>
          <pc:sldLayoutMkLst>
            <pc:docMk/>
            <pc:sldMasterMk cId="2002042371" sldId="2147483660"/>
            <pc:sldLayoutMk cId="3817603175" sldId="2147483665"/>
          </pc:sldLayoutMkLst>
        </pc:sldLayoutChg>
        <pc:sldLayoutChg chg="add del replId">
          <pc:chgData name="Ahmed Bachir" userId="fcdc1bb3b617d7e4" providerId="LiveId" clId="{5CE734BE-056D-49D2-A29C-FBC2D3C0C1E6}" dt="2023-09-02T12:39:08.905" v="10" actId="26606"/>
          <pc:sldLayoutMkLst>
            <pc:docMk/>
            <pc:sldMasterMk cId="2002042371" sldId="2147483660"/>
            <pc:sldLayoutMk cId="906588904" sldId="2147483666"/>
          </pc:sldLayoutMkLst>
        </pc:sldLayoutChg>
        <pc:sldLayoutChg chg="add del replId">
          <pc:chgData name="Ahmed Bachir" userId="fcdc1bb3b617d7e4" providerId="LiveId" clId="{5CE734BE-056D-49D2-A29C-FBC2D3C0C1E6}" dt="2023-09-02T12:39:08.905" v="10" actId="26606"/>
          <pc:sldLayoutMkLst>
            <pc:docMk/>
            <pc:sldMasterMk cId="2002042371" sldId="2147483660"/>
            <pc:sldLayoutMk cId="4038605222" sldId="2147483667"/>
          </pc:sldLayoutMkLst>
        </pc:sldLayoutChg>
        <pc:sldLayoutChg chg="add del replId">
          <pc:chgData name="Ahmed Bachir" userId="fcdc1bb3b617d7e4" providerId="LiveId" clId="{5CE734BE-056D-49D2-A29C-FBC2D3C0C1E6}" dt="2023-09-02T12:39:08.905" v="10" actId="26606"/>
          <pc:sldLayoutMkLst>
            <pc:docMk/>
            <pc:sldMasterMk cId="2002042371" sldId="2147483660"/>
            <pc:sldLayoutMk cId="4196216202" sldId="2147483668"/>
          </pc:sldLayoutMkLst>
        </pc:sldLayoutChg>
        <pc:sldLayoutChg chg="add del replId">
          <pc:chgData name="Ahmed Bachir" userId="fcdc1bb3b617d7e4" providerId="LiveId" clId="{5CE734BE-056D-49D2-A29C-FBC2D3C0C1E6}" dt="2023-09-02T12:39:08.905" v="10" actId="26606"/>
          <pc:sldLayoutMkLst>
            <pc:docMk/>
            <pc:sldMasterMk cId="2002042371" sldId="2147483660"/>
            <pc:sldLayoutMk cId="101444159" sldId="2147483669"/>
          </pc:sldLayoutMkLst>
        </pc:sldLayoutChg>
        <pc:sldLayoutChg chg="add del replId">
          <pc:chgData name="Ahmed Bachir" userId="fcdc1bb3b617d7e4" providerId="LiveId" clId="{5CE734BE-056D-49D2-A29C-FBC2D3C0C1E6}" dt="2023-09-02T12:39:08.905" v="10" actId="26606"/>
          <pc:sldLayoutMkLst>
            <pc:docMk/>
            <pc:sldMasterMk cId="2002042371" sldId="2147483660"/>
            <pc:sldLayoutMk cId="1949962496" sldId="2147483670"/>
          </pc:sldLayoutMkLst>
        </pc:sldLayoutChg>
        <pc:sldLayoutChg chg="add del replId">
          <pc:chgData name="Ahmed Bachir" userId="fcdc1bb3b617d7e4" providerId="LiveId" clId="{5CE734BE-056D-49D2-A29C-FBC2D3C0C1E6}" dt="2023-09-02T12:39:08.905" v="10" actId="26606"/>
          <pc:sldLayoutMkLst>
            <pc:docMk/>
            <pc:sldMasterMk cId="2002042371" sldId="2147483660"/>
            <pc:sldLayoutMk cId="621561342" sldId="2147483671"/>
          </pc:sldLayoutMkLst>
        </pc:sldLayoutChg>
      </pc:sldMasterChg>
      <pc:sldMasterChg chg="add addSldLayout">
        <pc:chgData name="Ahmed Bachir" userId="fcdc1bb3b617d7e4" providerId="LiveId" clId="{5CE734BE-056D-49D2-A29C-FBC2D3C0C1E6}" dt="2023-09-02T12:39:17.115" v="15" actId="26606"/>
        <pc:sldMasterMkLst>
          <pc:docMk/>
          <pc:sldMasterMk cId="3724474146" sldId="2147483699"/>
        </pc:sldMasterMkLst>
        <pc:sldLayoutChg chg="add">
          <pc:chgData name="Ahmed Bachir" userId="fcdc1bb3b617d7e4" providerId="LiveId" clId="{5CE734BE-056D-49D2-A29C-FBC2D3C0C1E6}" dt="2023-09-02T12:39:17.115" v="15" actId="26606"/>
          <pc:sldLayoutMkLst>
            <pc:docMk/>
            <pc:sldMasterMk cId="3724474146" sldId="2147483699"/>
            <pc:sldLayoutMk cId="3158759541" sldId="2147483688"/>
          </pc:sldLayoutMkLst>
        </pc:sldLayoutChg>
        <pc:sldLayoutChg chg="add">
          <pc:chgData name="Ahmed Bachir" userId="fcdc1bb3b617d7e4" providerId="LiveId" clId="{5CE734BE-056D-49D2-A29C-FBC2D3C0C1E6}" dt="2023-09-02T12:39:17.115" v="15" actId="26606"/>
          <pc:sldLayoutMkLst>
            <pc:docMk/>
            <pc:sldMasterMk cId="3724474146" sldId="2147483699"/>
            <pc:sldLayoutMk cId="3342682039" sldId="2147483689"/>
          </pc:sldLayoutMkLst>
        </pc:sldLayoutChg>
        <pc:sldLayoutChg chg="add">
          <pc:chgData name="Ahmed Bachir" userId="fcdc1bb3b617d7e4" providerId="LiveId" clId="{5CE734BE-056D-49D2-A29C-FBC2D3C0C1E6}" dt="2023-09-02T12:39:17.115" v="15" actId="26606"/>
          <pc:sldLayoutMkLst>
            <pc:docMk/>
            <pc:sldMasterMk cId="3724474146" sldId="2147483699"/>
            <pc:sldLayoutMk cId="73507819" sldId="2147483690"/>
          </pc:sldLayoutMkLst>
        </pc:sldLayoutChg>
        <pc:sldLayoutChg chg="add">
          <pc:chgData name="Ahmed Bachir" userId="fcdc1bb3b617d7e4" providerId="LiveId" clId="{5CE734BE-056D-49D2-A29C-FBC2D3C0C1E6}" dt="2023-09-02T12:39:17.115" v="15" actId="26606"/>
          <pc:sldLayoutMkLst>
            <pc:docMk/>
            <pc:sldMasterMk cId="3724474146" sldId="2147483699"/>
            <pc:sldLayoutMk cId="2287787018" sldId="2147483691"/>
          </pc:sldLayoutMkLst>
        </pc:sldLayoutChg>
        <pc:sldLayoutChg chg="add">
          <pc:chgData name="Ahmed Bachir" userId="fcdc1bb3b617d7e4" providerId="LiveId" clId="{5CE734BE-056D-49D2-A29C-FBC2D3C0C1E6}" dt="2023-09-02T12:39:17.115" v="15" actId="26606"/>
          <pc:sldLayoutMkLst>
            <pc:docMk/>
            <pc:sldMasterMk cId="3724474146" sldId="2147483699"/>
            <pc:sldLayoutMk cId="2385744066" sldId="2147483692"/>
          </pc:sldLayoutMkLst>
        </pc:sldLayoutChg>
        <pc:sldLayoutChg chg="add">
          <pc:chgData name="Ahmed Bachir" userId="fcdc1bb3b617d7e4" providerId="LiveId" clId="{5CE734BE-056D-49D2-A29C-FBC2D3C0C1E6}" dt="2023-09-02T12:39:17.115" v="15" actId="26606"/>
          <pc:sldLayoutMkLst>
            <pc:docMk/>
            <pc:sldMasterMk cId="3724474146" sldId="2147483699"/>
            <pc:sldLayoutMk cId="2158214756" sldId="2147483693"/>
          </pc:sldLayoutMkLst>
        </pc:sldLayoutChg>
        <pc:sldLayoutChg chg="add">
          <pc:chgData name="Ahmed Bachir" userId="fcdc1bb3b617d7e4" providerId="LiveId" clId="{5CE734BE-056D-49D2-A29C-FBC2D3C0C1E6}" dt="2023-09-02T12:39:17.115" v="15" actId="26606"/>
          <pc:sldLayoutMkLst>
            <pc:docMk/>
            <pc:sldMasterMk cId="3724474146" sldId="2147483699"/>
            <pc:sldLayoutMk cId="82419967" sldId="2147483694"/>
          </pc:sldLayoutMkLst>
        </pc:sldLayoutChg>
        <pc:sldLayoutChg chg="add">
          <pc:chgData name="Ahmed Bachir" userId="fcdc1bb3b617d7e4" providerId="LiveId" clId="{5CE734BE-056D-49D2-A29C-FBC2D3C0C1E6}" dt="2023-09-02T12:39:17.115" v="15" actId="26606"/>
          <pc:sldLayoutMkLst>
            <pc:docMk/>
            <pc:sldMasterMk cId="3724474146" sldId="2147483699"/>
            <pc:sldLayoutMk cId="273736370" sldId="2147483695"/>
          </pc:sldLayoutMkLst>
        </pc:sldLayoutChg>
        <pc:sldLayoutChg chg="add">
          <pc:chgData name="Ahmed Bachir" userId="fcdc1bb3b617d7e4" providerId="LiveId" clId="{5CE734BE-056D-49D2-A29C-FBC2D3C0C1E6}" dt="2023-09-02T12:39:17.115" v="15" actId="26606"/>
          <pc:sldLayoutMkLst>
            <pc:docMk/>
            <pc:sldMasterMk cId="3724474146" sldId="2147483699"/>
            <pc:sldLayoutMk cId="262799425" sldId="2147483696"/>
          </pc:sldLayoutMkLst>
        </pc:sldLayoutChg>
        <pc:sldLayoutChg chg="add">
          <pc:chgData name="Ahmed Bachir" userId="fcdc1bb3b617d7e4" providerId="LiveId" clId="{5CE734BE-056D-49D2-A29C-FBC2D3C0C1E6}" dt="2023-09-02T12:39:17.115" v="15" actId="26606"/>
          <pc:sldLayoutMkLst>
            <pc:docMk/>
            <pc:sldMasterMk cId="3724474146" sldId="2147483699"/>
            <pc:sldLayoutMk cId="3240398108" sldId="2147483697"/>
          </pc:sldLayoutMkLst>
        </pc:sldLayoutChg>
        <pc:sldLayoutChg chg="add">
          <pc:chgData name="Ahmed Bachir" userId="fcdc1bb3b617d7e4" providerId="LiveId" clId="{5CE734BE-056D-49D2-A29C-FBC2D3C0C1E6}" dt="2023-09-02T12:39:17.115" v="15" actId="26606"/>
          <pc:sldLayoutMkLst>
            <pc:docMk/>
            <pc:sldMasterMk cId="3724474146" sldId="2147483699"/>
            <pc:sldLayoutMk cId="1925782525" sldId="2147483698"/>
          </pc:sldLayoutMkLst>
        </pc:sldLayoutChg>
      </pc:sldMasterChg>
      <pc:sldMasterChg chg="add del addSldLayout delSldLayout">
        <pc:chgData name="Ahmed Bachir" userId="fcdc1bb3b617d7e4" providerId="LiveId" clId="{5CE734BE-056D-49D2-A29C-FBC2D3C0C1E6}" dt="2023-09-02T12:38:43.545" v="4" actId="26606"/>
        <pc:sldMasterMkLst>
          <pc:docMk/>
          <pc:sldMasterMk cId="1432261916" sldId="2147483712"/>
        </pc:sldMasterMkLst>
        <pc:sldLayoutChg chg="add del">
          <pc:chgData name="Ahmed Bachir" userId="fcdc1bb3b617d7e4" providerId="LiveId" clId="{5CE734BE-056D-49D2-A29C-FBC2D3C0C1E6}" dt="2023-09-02T12:38:43.545" v="4" actId="26606"/>
          <pc:sldLayoutMkLst>
            <pc:docMk/>
            <pc:sldMasterMk cId="1432261916" sldId="2147483712"/>
            <pc:sldLayoutMk cId="600896139" sldId="2147483701"/>
          </pc:sldLayoutMkLst>
        </pc:sldLayoutChg>
        <pc:sldLayoutChg chg="add del">
          <pc:chgData name="Ahmed Bachir" userId="fcdc1bb3b617d7e4" providerId="LiveId" clId="{5CE734BE-056D-49D2-A29C-FBC2D3C0C1E6}" dt="2023-09-02T12:38:43.545" v="4" actId="26606"/>
          <pc:sldLayoutMkLst>
            <pc:docMk/>
            <pc:sldMasterMk cId="1432261916" sldId="2147483712"/>
            <pc:sldLayoutMk cId="634271901" sldId="2147483702"/>
          </pc:sldLayoutMkLst>
        </pc:sldLayoutChg>
        <pc:sldLayoutChg chg="add del">
          <pc:chgData name="Ahmed Bachir" userId="fcdc1bb3b617d7e4" providerId="LiveId" clId="{5CE734BE-056D-49D2-A29C-FBC2D3C0C1E6}" dt="2023-09-02T12:38:43.545" v="4" actId="26606"/>
          <pc:sldLayoutMkLst>
            <pc:docMk/>
            <pc:sldMasterMk cId="1432261916" sldId="2147483712"/>
            <pc:sldLayoutMk cId="3806219925" sldId="2147483703"/>
          </pc:sldLayoutMkLst>
        </pc:sldLayoutChg>
        <pc:sldLayoutChg chg="add del">
          <pc:chgData name="Ahmed Bachir" userId="fcdc1bb3b617d7e4" providerId="LiveId" clId="{5CE734BE-056D-49D2-A29C-FBC2D3C0C1E6}" dt="2023-09-02T12:38:43.545" v="4" actId="26606"/>
          <pc:sldLayoutMkLst>
            <pc:docMk/>
            <pc:sldMasterMk cId="1432261916" sldId="2147483712"/>
            <pc:sldLayoutMk cId="1437576687" sldId="2147483704"/>
          </pc:sldLayoutMkLst>
        </pc:sldLayoutChg>
        <pc:sldLayoutChg chg="add del">
          <pc:chgData name="Ahmed Bachir" userId="fcdc1bb3b617d7e4" providerId="LiveId" clId="{5CE734BE-056D-49D2-A29C-FBC2D3C0C1E6}" dt="2023-09-02T12:38:43.545" v="4" actId="26606"/>
          <pc:sldLayoutMkLst>
            <pc:docMk/>
            <pc:sldMasterMk cId="1432261916" sldId="2147483712"/>
            <pc:sldLayoutMk cId="2953915281" sldId="2147483705"/>
          </pc:sldLayoutMkLst>
        </pc:sldLayoutChg>
        <pc:sldLayoutChg chg="add del">
          <pc:chgData name="Ahmed Bachir" userId="fcdc1bb3b617d7e4" providerId="LiveId" clId="{5CE734BE-056D-49D2-A29C-FBC2D3C0C1E6}" dt="2023-09-02T12:38:43.545" v="4" actId="26606"/>
          <pc:sldLayoutMkLst>
            <pc:docMk/>
            <pc:sldMasterMk cId="1432261916" sldId="2147483712"/>
            <pc:sldLayoutMk cId="446067481" sldId="2147483706"/>
          </pc:sldLayoutMkLst>
        </pc:sldLayoutChg>
        <pc:sldLayoutChg chg="add del">
          <pc:chgData name="Ahmed Bachir" userId="fcdc1bb3b617d7e4" providerId="LiveId" clId="{5CE734BE-056D-49D2-A29C-FBC2D3C0C1E6}" dt="2023-09-02T12:38:43.545" v="4" actId="26606"/>
          <pc:sldLayoutMkLst>
            <pc:docMk/>
            <pc:sldMasterMk cId="1432261916" sldId="2147483712"/>
            <pc:sldLayoutMk cId="3444803290" sldId="2147483707"/>
          </pc:sldLayoutMkLst>
        </pc:sldLayoutChg>
        <pc:sldLayoutChg chg="add del">
          <pc:chgData name="Ahmed Bachir" userId="fcdc1bb3b617d7e4" providerId="LiveId" clId="{5CE734BE-056D-49D2-A29C-FBC2D3C0C1E6}" dt="2023-09-02T12:38:43.545" v="4" actId="26606"/>
          <pc:sldLayoutMkLst>
            <pc:docMk/>
            <pc:sldMasterMk cId="1432261916" sldId="2147483712"/>
            <pc:sldLayoutMk cId="4091891697" sldId="2147483708"/>
          </pc:sldLayoutMkLst>
        </pc:sldLayoutChg>
        <pc:sldLayoutChg chg="add del">
          <pc:chgData name="Ahmed Bachir" userId="fcdc1bb3b617d7e4" providerId="LiveId" clId="{5CE734BE-056D-49D2-A29C-FBC2D3C0C1E6}" dt="2023-09-02T12:38:43.545" v="4" actId="26606"/>
          <pc:sldLayoutMkLst>
            <pc:docMk/>
            <pc:sldMasterMk cId="1432261916" sldId="2147483712"/>
            <pc:sldLayoutMk cId="2412551352" sldId="2147483709"/>
          </pc:sldLayoutMkLst>
        </pc:sldLayoutChg>
        <pc:sldLayoutChg chg="add del">
          <pc:chgData name="Ahmed Bachir" userId="fcdc1bb3b617d7e4" providerId="LiveId" clId="{5CE734BE-056D-49D2-A29C-FBC2D3C0C1E6}" dt="2023-09-02T12:38:43.545" v="4" actId="26606"/>
          <pc:sldLayoutMkLst>
            <pc:docMk/>
            <pc:sldMasterMk cId="1432261916" sldId="2147483712"/>
            <pc:sldLayoutMk cId="2923727055" sldId="2147483710"/>
          </pc:sldLayoutMkLst>
        </pc:sldLayoutChg>
        <pc:sldLayoutChg chg="add del">
          <pc:chgData name="Ahmed Bachir" userId="fcdc1bb3b617d7e4" providerId="LiveId" clId="{5CE734BE-056D-49D2-A29C-FBC2D3C0C1E6}" dt="2023-09-02T12:38:43.545" v="4" actId="26606"/>
          <pc:sldLayoutMkLst>
            <pc:docMk/>
            <pc:sldMasterMk cId="1432261916" sldId="2147483712"/>
            <pc:sldLayoutMk cId="3533117099" sldId="2147483711"/>
          </pc:sldLayoutMkLst>
        </pc:sldLayoutChg>
      </pc:sldMasterChg>
      <pc:sldMasterChg chg="add del addSldLayout delSldLayout">
        <pc:chgData name="Ahmed Bachir" userId="fcdc1bb3b617d7e4" providerId="LiveId" clId="{5CE734BE-056D-49D2-A29C-FBC2D3C0C1E6}" dt="2023-09-02T12:38:28.125" v="2" actId="26606"/>
        <pc:sldMasterMkLst>
          <pc:docMk/>
          <pc:sldMasterMk cId="1098044820" sldId="2147483725"/>
        </pc:sldMasterMkLst>
        <pc:sldLayoutChg chg="add del">
          <pc:chgData name="Ahmed Bachir" userId="fcdc1bb3b617d7e4" providerId="LiveId" clId="{5CE734BE-056D-49D2-A29C-FBC2D3C0C1E6}" dt="2023-09-02T12:38:28.125" v="2" actId="26606"/>
          <pc:sldLayoutMkLst>
            <pc:docMk/>
            <pc:sldMasterMk cId="1098044820" sldId="2147483725"/>
            <pc:sldLayoutMk cId="2293080100" sldId="2147483714"/>
          </pc:sldLayoutMkLst>
        </pc:sldLayoutChg>
        <pc:sldLayoutChg chg="add del">
          <pc:chgData name="Ahmed Bachir" userId="fcdc1bb3b617d7e4" providerId="LiveId" clId="{5CE734BE-056D-49D2-A29C-FBC2D3C0C1E6}" dt="2023-09-02T12:38:28.125" v="2" actId="26606"/>
          <pc:sldLayoutMkLst>
            <pc:docMk/>
            <pc:sldMasterMk cId="1098044820" sldId="2147483725"/>
            <pc:sldLayoutMk cId="3265228831" sldId="2147483715"/>
          </pc:sldLayoutMkLst>
        </pc:sldLayoutChg>
        <pc:sldLayoutChg chg="add del">
          <pc:chgData name="Ahmed Bachir" userId="fcdc1bb3b617d7e4" providerId="LiveId" clId="{5CE734BE-056D-49D2-A29C-FBC2D3C0C1E6}" dt="2023-09-02T12:38:28.125" v="2" actId="26606"/>
          <pc:sldLayoutMkLst>
            <pc:docMk/>
            <pc:sldMasterMk cId="1098044820" sldId="2147483725"/>
            <pc:sldLayoutMk cId="1597424884" sldId="2147483716"/>
          </pc:sldLayoutMkLst>
        </pc:sldLayoutChg>
        <pc:sldLayoutChg chg="add del">
          <pc:chgData name="Ahmed Bachir" userId="fcdc1bb3b617d7e4" providerId="LiveId" clId="{5CE734BE-056D-49D2-A29C-FBC2D3C0C1E6}" dt="2023-09-02T12:38:28.125" v="2" actId="26606"/>
          <pc:sldLayoutMkLst>
            <pc:docMk/>
            <pc:sldMasterMk cId="1098044820" sldId="2147483725"/>
            <pc:sldLayoutMk cId="2867623034" sldId="2147483717"/>
          </pc:sldLayoutMkLst>
        </pc:sldLayoutChg>
        <pc:sldLayoutChg chg="add del">
          <pc:chgData name="Ahmed Bachir" userId="fcdc1bb3b617d7e4" providerId="LiveId" clId="{5CE734BE-056D-49D2-A29C-FBC2D3C0C1E6}" dt="2023-09-02T12:38:28.125" v="2" actId="26606"/>
          <pc:sldLayoutMkLst>
            <pc:docMk/>
            <pc:sldMasterMk cId="1098044820" sldId="2147483725"/>
            <pc:sldLayoutMk cId="3924589679" sldId="2147483718"/>
          </pc:sldLayoutMkLst>
        </pc:sldLayoutChg>
        <pc:sldLayoutChg chg="add del">
          <pc:chgData name="Ahmed Bachir" userId="fcdc1bb3b617d7e4" providerId="LiveId" clId="{5CE734BE-056D-49D2-A29C-FBC2D3C0C1E6}" dt="2023-09-02T12:38:28.125" v="2" actId="26606"/>
          <pc:sldLayoutMkLst>
            <pc:docMk/>
            <pc:sldMasterMk cId="1098044820" sldId="2147483725"/>
            <pc:sldLayoutMk cId="3953648020" sldId="2147483719"/>
          </pc:sldLayoutMkLst>
        </pc:sldLayoutChg>
        <pc:sldLayoutChg chg="add del">
          <pc:chgData name="Ahmed Bachir" userId="fcdc1bb3b617d7e4" providerId="LiveId" clId="{5CE734BE-056D-49D2-A29C-FBC2D3C0C1E6}" dt="2023-09-02T12:38:28.125" v="2" actId="26606"/>
          <pc:sldLayoutMkLst>
            <pc:docMk/>
            <pc:sldMasterMk cId="1098044820" sldId="2147483725"/>
            <pc:sldLayoutMk cId="3165220562" sldId="2147483720"/>
          </pc:sldLayoutMkLst>
        </pc:sldLayoutChg>
        <pc:sldLayoutChg chg="add del">
          <pc:chgData name="Ahmed Bachir" userId="fcdc1bb3b617d7e4" providerId="LiveId" clId="{5CE734BE-056D-49D2-A29C-FBC2D3C0C1E6}" dt="2023-09-02T12:38:28.125" v="2" actId="26606"/>
          <pc:sldLayoutMkLst>
            <pc:docMk/>
            <pc:sldMasterMk cId="1098044820" sldId="2147483725"/>
            <pc:sldLayoutMk cId="2099055582" sldId="2147483721"/>
          </pc:sldLayoutMkLst>
        </pc:sldLayoutChg>
        <pc:sldLayoutChg chg="add del">
          <pc:chgData name="Ahmed Bachir" userId="fcdc1bb3b617d7e4" providerId="LiveId" clId="{5CE734BE-056D-49D2-A29C-FBC2D3C0C1E6}" dt="2023-09-02T12:38:28.125" v="2" actId="26606"/>
          <pc:sldLayoutMkLst>
            <pc:docMk/>
            <pc:sldMasterMk cId="1098044820" sldId="2147483725"/>
            <pc:sldLayoutMk cId="3009782748" sldId="2147483722"/>
          </pc:sldLayoutMkLst>
        </pc:sldLayoutChg>
        <pc:sldLayoutChg chg="add del">
          <pc:chgData name="Ahmed Bachir" userId="fcdc1bb3b617d7e4" providerId="LiveId" clId="{5CE734BE-056D-49D2-A29C-FBC2D3C0C1E6}" dt="2023-09-02T12:38:28.125" v="2" actId="26606"/>
          <pc:sldLayoutMkLst>
            <pc:docMk/>
            <pc:sldMasterMk cId="1098044820" sldId="2147483725"/>
            <pc:sldLayoutMk cId="3399697901" sldId="2147483723"/>
          </pc:sldLayoutMkLst>
        </pc:sldLayoutChg>
        <pc:sldLayoutChg chg="add del">
          <pc:chgData name="Ahmed Bachir" userId="fcdc1bb3b617d7e4" providerId="LiveId" clId="{5CE734BE-056D-49D2-A29C-FBC2D3C0C1E6}" dt="2023-09-02T12:38:28.125" v="2" actId="26606"/>
          <pc:sldLayoutMkLst>
            <pc:docMk/>
            <pc:sldMasterMk cId="1098044820" sldId="2147483725"/>
            <pc:sldLayoutMk cId="3189382271" sldId="2147483724"/>
          </pc:sldLayoutMkLst>
        </pc:sldLayoutChg>
      </pc:sldMasterChg>
      <pc:sldMasterChg chg="add del addSldLayout delSldLayout">
        <pc:chgData name="Ahmed Bachir" userId="fcdc1bb3b617d7e4" providerId="LiveId" clId="{5CE734BE-056D-49D2-A29C-FBC2D3C0C1E6}" dt="2023-09-02T12:39:08.305" v="8" actId="26606"/>
        <pc:sldMasterMkLst>
          <pc:docMk/>
          <pc:sldMasterMk cId="884247517" sldId="2147483738"/>
        </pc:sldMasterMkLst>
        <pc:sldLayoutChg chg="add del">
          <pc:chgData name="Ahmed Bachir" userId="fcdc1bb3b617d7e4" providerId="LiveId" clId="{5CE734BE-056D-49D2-A29C-FBC2D3C0C1E6}" dt="2023-09-02T12:39:08.305" v="8" actId="26606"/>
          <pc:sldLayoutMkLst>
            <pc:docMk/>
            <pc:sldMasterMk cId="884247517" sldId="2147483738"/>
            <pc:sldLayoutMk cId="1492610035" sldId="2147483727"/>
          </pc:sldLayoutMkLst>
        </pc:sldLayoutChg>
        <pc:sldLayoutChg chg="add del">
          <pc:chgData name="Ahmed Bachir" userId="fcdc1bb3b617d7e4" providerId="LiveId" clId="{5CE734BE-056D-49D2-A29C-FBC2D3C0C1E6}" dt="2023-09-02T12:39:08.305" v="8" actId="26606"/>
          <pc:sldLayoutMkLst>
            <pc:docMk/>
            <pc:sldMasterMk cId="884247517" sldId="2147483738"/>
            <pc:sldLayoutMk cId="3730558249" sldId="2147483728"/>
          </pc:sldLayoutMkLst>
        </pc:sldLayoutChg>
        <pc:sldLayoutChg chg="add del">
          <pc:chgData name="Ahmed Bachir" userId="fcdc1bb3b617d7e4" providerId="LiveId" clId="{5CE734BE-056D-49D2-A29C-FBC2D3C0C1E6}" dt="2023-09-02T12:39:08.305" v="8" actId="26606"/>
          <pc:sldLayoutMkLst>
            <pc:docMk/>
            <pc:sldMasterMk cId="884247517" sldId="2147483738"/>
            <pc:sldLayoutMk cId="1211320486" sldId="2147483729"/>
          </pc:sldLayoutMkLst>
        </pc:sldLayoutChg>
        <pc:sldLayoutChg chg="add del">
          <pc:chgData name="Ahmed Bachir" userId="fcdc1bb3b617d7e4" providerId="LiveId" clId="{5CE734BE-056D-49D2-A29C-FBC2D3C0C1E6}" dt="2023-09-02T12:39:08.305" v="8" actId="26606"/>
          <pc:sldLayoutMkLst>
            <pc:docMk/>
            <pc:sldMasterMk cId="884247517" sldId="2147483738"/>
            <pc:sldLayoutMk cId="1631258537" sldId="2147483730"/>
          </pc:sldLayoutMkLst>
        </pc:sldLayoutChg>
        <pc:sldLayoutChg chg="add del">
          <pc:chgData name="Ahmed Bachir" userId="fcdc1bb3b617d7e4" providerId="LiveId" clId="{5CE734BE-056D-49D2-A29C-FBC2D3C0C1E6}" dt="2023-09-02T12:39:08.305" v="8" actId="26606"/>
          <pc:sldLayoutMkLst>
            <pc:docMk/>
            <pc:sldMasterMk cId="884247517" sldId="2147483738"/>
            <pc:sldLayoutMk cId="333917071" sldId="2147483731"/>
          </pc:sldLayoutMkLst>
        </pc:sldLayoutChg>
        <pc:sldLayoutChg chg="add del">
          <pc:chgData name="Ahmed Bachir" userId="fcdc1bb3b617d7e4" providerId="LiveId" clId="{5CE734BE-056D-49D2-A29C-FBC2D3C0C1E6}" dt="2023-09-02T12:39:08.305" v="8" actId="26606"/>
          <pc:sldLayoutMkLst>
            <pc:docMk/>
            <pc:sldMasterMk cId="884247517" sldId="2147483738"/>
            <pc:sldLayoutMk cId="3625448831" sldId="2147483732"/>
          </pc:sldLayoutMkLst>
        </pc:sldLayoutChg>
        <pc:sldLayoutChg chg="add del">
          <pc:chgData name="Ahmed Bachir" userId="fcdc1bb3b617d7e4" providerId="LiveId" clId="{5CE734BE-056D-49D2-A29C-FBC2D3C0C1E6}" dt="2023-09-02T12:39:08.305" v="8" actId="26606"/>
          <pc:sldLayoutMkLst>
            <pc:docMk/>
            <pc:sldMasterMk cId="884247517" sldId="2147483738"/>
            <pc:sldLayoutMk cId="2808544562" sldId="2147483733"/>
          </pc:sldLayoutMkLst>
        </pc:sldLayoutChg>
        <pc:sldLayoutChg chg="add del">
          <pc:chgData name="Ahmed Bachir" userId="fcdc1bb3b617d7e4" providerId="LiveId" clId="{5CE734BE-056D-49D2-A29C-FBC2D3C0C1E6}" dt="2023-09-02T12:39:08.305" v="8" actId="26606"/>
          <pc:sldLayoutMkLst>
            <pc:docMk/>
            <pc:sldMasterMk cId="884247517" sldId="2147483738"/>
            <pc:sldLayoutMk cId="874813667" sldId="2147483734"/>
          </pc:sldLayoutMkLst>
        </pc:sldLayoutChg>
        <pc:sldLayoutChg chg="add del">
          <pc:chgData name="Ahmed Bachir" userId="fcdc1bb3b617d7e4" providerId="LiveId" clId="{5CE734BE-056D-49D2-A29C-FBC2D3C0C1E6}" dt="2023-09-02T12:39:08.305" v="8" actId="26606"/>
          <pc:sldLayoutMkLst>
            <pc:docMk/>
            <pc:sldMasterMk cId="884247517" sldId="2147483738"/>
            <pc:sldLayoutMk cId="2846164375" sldId="2147483735"/>
          </pc:sldLayoutMkLst>
        </pc:sldLayoutChg>
        <pc:sldLayoutChg chg="add del">
          <pc:chgData name="Ahmed Bachir" userId="fcdc1bb3b617d7e4" providerId="LiveId" clId="{5CE734BE-056D-49D2-A29C-FBC2D3C0C1E6}" dt="2023-09-02T12:39:08.305" v="8" actId="26606"/>
          <pc:sldLayoutMkLst>
            <pc:docMk/>
            <pc:sldMasterMk cId="884247517" sldId="2147483738"/>
            <pc:sldLayoutMk cId="1337379206" sldId="2147483736"/>
          </pc:sldLayoutMkLst>
        </pc:sldLayoutChg>
        <pc:sldLayoutChg chg="add del">
          <pc:chgData name="Ahmed Bachir" userId="fcdc1bb3b617d7e4" providerId="LiveId" clId="{5CE734BE-056D-49D2-A29C-FBC2D3C0C1E6}" dt="2023-09-02T12:39:08.305" v="8" actId="26606"/>
          <pc:sldLayoutMkLst>
            <pc:docMk/>
            <pc:sldMasterMk cId="884247517" sldId="2147483738"/>
            <pc:sldLayoutMk cId="3424786326" sldId="2147483737"/>
          </pc:sldLayoutMkLst>
        </pc:sldLayoutChg>
      </pc:sldMasterChg>
      <pc:sldMasterChg chg="add del addSldLayout delSldLayout">
        <pc:chgData name="Ahmed Bachir" userId="fcdc1bb3b617d7e4" providerId="LiveId" clId="{5CE734BE-056D-49D2-A29C-FBC2D3C0C1E6}" dt="2023-09-02T12:39:10.305" v="12" actId="26606"/>
        <pc:sldMasterMkLst>
          <pc:docMk/>
          <pc:sldMasterMk cId="3198994633" sldId="2147483751"/>
        </pc:sldMasterMkLst>
        <pc:sldLayoutChg chg="add del">
          <pc:chgData name="Ahmed Bachir" userId="fcdc1bb3b617d7e4" providerId="LiveId" clId="{5CE734BE-056D-49D2-A29C-FBC2D3C0C1E6}" dt="2023-09-02T12:39:10.305" v="12" actId="26606"/>
          <pc:sldLayoutMkLst>
            <pc:docMk/>
            <pc:sldMasterMk cId="3198994633" sldId="2147483751"/>
            <pc:sldLayoutMk cId="1843471570" sldId="2147483740"/>
          </pc:sldLayoutMkLst>
        </pc:sldLayoutChg>
        <pc:sldLayoutChg chg="add del">
          <pc:chgData name="Ahmed Bachir" userId="fcdc1bb3b617d7e4" providerId="LiveId" clId="{5CE734BE-056D-49D2-A29C-FBC2D3C0C1E6}" dt="2023-09-02T12:39:10.305" v="12" actId="26606"/>
          <pc:sldLayoutMkLst>
            <pc:docMk/>
            <pc:sldMasterMk cId="3198994633" sldId="2147483751"/>
            <pc:sldLayoutMk cId="1191762169" sldId="2147483741"/>
          </pc:sldLayoutMkLst>
        </pc:sldLayoutChg>
        <pc:sldLayoutChg chg="add del">
          <pc:chgData name="Ahmed Bachir" userId="fcdc1bb3b617d7e4" providerId="LiveId" clId="{5CE734BE-056D-49D2-A29C-FBC2D3C0C1E6}" dt="2023-09-02T12:39:10.305" v="12" actId="26606"/>
          <pc:sldLayoutMkLst>
            <pc:docMk/>
            <pc:sldMasterMk cId="3198994633" sldId="2147483751"/>
            <pc:sldLayoutMk cId="9644325" sldId="2147483742"/>
          </pc:sldLayoutMkLst>
        </pc:sldLayoutChg>
        <pc:sldLayoutChg chg="add del">
          <pc:chgData name="Ahmed Bachir" userId="fcdc1bb3b617d7e4" providerId="LiveId" clId="{5CE734BE-056D-49D2-A29C-FBC2D3C0C1E6}" dt="2023-09-02T12:39:10.305" v="12" actId="26606"/>
          <pc:sldLayoutMkLst>
            <pc:docMk/>
            <pc:sldMasterMk cId="3198994633" sldId="2147483751"/>
            <pc:sldLayoutMk cId="686736385" sldId="2147483743"/>
          </pc:sldLayoutMkLst>
        </pc:sldLayoutChg>
        <pc:sldLayoutChg chg="add del">
          <pc:chgData name="Ahmed Bachir" userId="fcdc1bb3b617d7e4" providerId="LiveId" clId="{5CE734BE-056D-49D2-A29C-FBC2D3C0C1E6}" dt="2023-09-02T12:39:10.305" v="12" actId="26606"/>
          <pc:sldLayoutMkLst>
            <pc:docMk/>
            <pc:sldMasterMk cId="3198994633" sldId="2147483751"/>
            <pc:sldLayoutMk cId="1216413199" sldId="2147483744"/>
          </pc:sldLayoutMkLst>
        </pc:sldLayoutChg>
        <pc:sldLayoutChg chg="add del">
          <pc:chgData name="Ahmed Bachir" userId="fcdc1bb3b617d7e4" providerId="LiveId" clId="{5CE734BE-056D-49D2-A29C-FBC2D3C0C1E6}" dt="2023-09-02T12:39:10.305" v="12" actId="26606"/>
          <pc:sldLayoutMkLst>
            <pc:docMk/>
            <pc:sldMasterMk cId="3198994633" sldId="2147483751"/>
            <pc:sldLayoutMk cId="1032423277" sldId="2147483745"/>
          </pc:sldLayoutMkLst>
        </pc:sldLayoutChg>
        <pc:sldLayoutChg chg="add del">
          <pc:chgData name="Ahmed Bachir" userId="fcdc1bb3b617d7e4" providerId="LiveId" clId="{5CE734BE-056D-49D2-A29C-FBC2D3C0C1E6}" dt="2023-09-02T12:39:10.305" v="12" actId="26606"/>
          <pc:sldLayoutMkLst>
            <pc:docMk/>
            <pc:sldMasterMk cId="3198994633" sldId="2147483751"/>
            <pc:sldLayoutMk cId="974836801" sldId="2147483746"/>
          </pc:sldLayoutMkLst>
        </pc:sldLayoutChg>
        <pc:sldLayoutChg chg="add del">
          <pc:chgData name="Ahmed Bachir" userId="fcdc1bb3b617d7e4" providerId="LiveId" clId="{5CE734BE-056D-49D2-A29C-FBC2D3C0C1E6}" dt="2023-09-02T12:39:10.305" v="12" actId="26606"/>
          <pc:sldLayoutMkLst>
            <pc:docMk/>
            <pc:sldMasterMk cId="3198994633" sldId="2147483751"/>
            <pc:sldLayoutMk cId="4166140984" sldId="2147483747"/>
          </pc:sldLayoutMkLst>
        </pc:sldLayoutChg>
        <pc:sldLayoutChg chg="add del">
          <pc:chgData name="Ahmed Bachir" userId="fcdc1bb3b617d7e4" providerId="LiveId" clId="{5CE734BE-056D-49D2-A29C-FBC2D3C0C1E6}" dt="2023-09-02T12:39:10.305" v="12" actId="26606"/>
          <pc:sldLayoutMkLst>
            <pc:docMk/>
            <pc:sldMasterMk cId="3198994633" sldId="2147483751"/>
            <pc:sldLayoutMk cId="3733568101" sldId="2147483748"/>
          </pc:sldLayoutMkLst>
        </pc:sldLayoutChg>
        <pc:sldLayoutChg chg="add del">
          <pc:chgData name="Ahmed Bachir" userId="fcdc1bb3b617d7e4" providerId="LiveId" clId="{5CE734BE-056D-49D2-A29C-FBC2D3C0C1E6}" dt="2023-09-02T12:39:10.305" v="12" actId="26606"/>
          <pc:sldLayoutMkLst>
            <pc:docMk/>
            <pc:sldMasterMk cId="3198994633" sldId="2147483751"/>
            <pc:sldLayoutMk cId="3321728795" sldId="2147483749"/>
          </pc:sldLayoutMkLst>
        </pc:sldLayoutChg>
        <pc:sldLayoutChg chg="add del">
          <pc:chgData name="Ahmed Bachir" userId="fcdc1bb3b617d7e4" providerId="LiveId" clId="{5CE734BE-056D-49D2-A29C-FBC2D3C0C1E6}" dt="2023-09-02T12:39:10.305" v="12" actId="26606"/>
          <pc:sldLayoutMkLst>
            <pc:docMk/>
            <pc:sldMasterMk cId="3198994633" sldId="2147483751"/>
            <pc:sldLayoutMk cId="2617678139" sldId="2147483750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72BE46-5567-4B06-8443-497FBEEFB38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436B23E2-DDD4-4E33-AA2E-73DE69AD21C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1600" b="0" i="0" dirty="0"/>
            <a:t>L'association cherche de l'aide pour classer les images de leurs pensionnaires en fonction de la race des chiens.</a:t>
          </a:r>
          <a:endParaRPr lang="en-US" sz="1600" dirty="0"/>
        </a:p>
      </dgm:t>
    </dgm:pt>
    <dgm:pt modelId="{1E8CF965-6FDD-488A-9E44-C82AF6A27F8F}" type="parTrans" cxnId="{EC05DCD3-00B3-4CD4-BD84-B96762F4749B}">
      <dgm:prSet/>
      <dgm:spPr/>
      <dgm:t>
        <a:bodyPr/>
        <a:lstStyle/>
        <a:p>
          <a:endParaRPr lang="en-US"/>
        </a:p>
      </dgm:t>
    </dgm:pt>
    <dgm:pt modelId="{E451F3D0-328F-44DF-98C1-D256360FB277}" type="sibTrans" cxnId="{EC05DCD3-00B3-4CD4-BD84-B96762F4749B}">
      <dgm:prSet/>
      <dgm:spPr/>
      <dgm:t>
        <a:bodyPr/>
        <a:lstStyle/>
        <a:p>
          <a:endParaRPr lang="en-US"/>
        </a:p>
      </dgm:t>
    </dgm:pt>
    <dgm:pt modelId="{2E4D5095-5E17-4275-8486-588B264140D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1600" dirty="0"/>
            <a:t>Mon objectif :</a:t>
          </a:r>
          <a:r>
            <a:rPr lang="fr-FR" sz="1600" b="0" i="0" dirty="0"/>
            <a:t> Créer algorithme basé sur les CNN capable de détecter la race d’un chien à partir de sa photo.</a:t>
          </a:r>
          <a:endParaRPr lang="en-US" sz="1600" dirty="0"/>
        </a:p>
      </dgm:t>
    </dgm:pt>
    <dgm:pt modelId="{6C0D91BE-187B-4321-AFD7-D0B01DDACD23}" type="parTrans" cxnId="{B51B2981-59F5-4728-989F-E4CB24FBB41C}">
      <dgm:prSet/>
      <dgm:spPr/>
      <dgm:t>
        <a:bodyPr/>
        <a:lstStyle/>
        <a:p>
          <a:endParaRPr lang="en-US"/>
        </a:p>
      </dgm:t>
    </dgm:pt>
    <dgm:pt modelId="{B88B15F9-7CD6-4571-8E9F-483B6115C635}" type="sibTrans" cxnId="{B51B2981-59F5-4728-989F-E4CB24FBB41C}">
      <dgm:prSet/>
      <dgm:spPr/>
      <dgm:t>
        <a:bodyPr/>
        <a:lstStyle/>
        <a:p>
          <a:endParaRPr lang="en-US"/>
        </a:p>
      </dgm:t>
    </dgm:pt>
    <dgm:pt modelId="{A6E2320C-FDDB-4D09-BCF2-803D58DDBBB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FR" sz="1600" b="0" i="0" dirty="0"/>
            <a:t>Etape de réalisation de l’algorithme : prétraitement de</a:t>
          </a:r>
          <a:r>
            <a:rPr lang="fr-FR" sz="1600" dirty="0"/>
            <a:t>s images, un premier modèle CNN from scratch, transfert Learning</a:t>
          </a:r>
          <a:endParaRPr lang="en-US" sz="1600" dirty="0"/>
        </a:p>
      </dgm:t>
    </dgm:pt>
    <dgm:pt modelId="{111CFAA7-6929-4D98-96B0-E5F29D0DE0B8}" type="parTrans" cxnId="{881CCD6F-896C-44EB-8869-A60EA5F1CD4B}">
      <dgm:prSet/>
      <dgm:spPr/>
      <dgm:t>
        <a:bodyPr/>
        <a:lstStyle/>
        <a:p>
          <a:endParaRPr lang="en-US"/>
        </a:p>
      </dgm:t>
    </dgm:pt>
    <dgm:pt modelId="{BC4FA819-747D-4697-8322-3F3AD95DF9B2}" type="sibTrans" cxnId="{881CCD6F-896C-44EB-8869-A60EA5F1CD4B}">
      <dgm:prSet/>
      <dgm:spPr/>
      <dgm:t>
        <a:bodyPr/>
        <a:lstStyle/>
        <a:p>
          <a:endParaRPr lang="en-US"/>
        </a:p>
      </dgm:t>
    </dgm:pt>
    <dgm:pt modelId="{4A81D70A-0558-435B-A513-7200433927C9}" type="pres">
      <dgm:prSet presAssocID="{CD72BE46-5567-4B06-8443-497FBEEFB383}" presName="root" presStyleCnt="0">
        <dgm:presLayoutVars>
          <dgm:dir/>
          <dgm:resizeHandles val="exact"/>
        </dgm:presLayoutVars>
      </dgm:prSet>
      <dgm:spPr/>
    </dgm:pt>
    <dgm:pt modelId="{73535B1C-D97D-49B6-9E62-76161B4B5FA0}" type="pres">
      <dgm:prSet presAssocID="{436B23E2-DDD4-4E33-AA2E-73DE69AD21CA}" presName="compNode" presStyleCnt="0"/>
      <dgm:spPr/>
    </dgm:pt>
    <dgm:pt modelId="{E292BD67-5468-442F-8811-22309BEE44DD}" type="pres">
      <dgm:prSet presAssocID="{436B23E2-DDD4-4E33-AA2E-73DE69AD21C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ien"/>
        </a:ext>
      </dgm:extLst>
    </dgm:pt>
    <dgm:pt modelId="{5565A308-F75E-44B3-9841-8C14FD784149}" type="pres">
      <dgm:prSet presAssocID="{436B23E2-DDD4-4E33-AA2E-73DE69AD21CA}" presName="spaceRect" presStyleCnt="0"/>
      <dgm:spPr/>
    </dgm:pt>
    <dgm:pt modelId="{321EE4E2-E1B0-4225-80B7-E8C50D05510F}" type="pres">
      <dgm:prSet presAssocID="{436B23E2-DDD4-4E33-AA2E-73DE69AD21CA}" presName="textRect" presStyleLbl="revTx" presStyleIdx="0" presStyleCnt="3" custScaleX="382191">
        <dgm:presLayoutVars>
          <dgm:chMax val="1"/>
          <dgm:chPref val="1"/>
        </dgm:presLayoutVars>
      </dgm:prSet>
      <dgm:spPr/>
    </dgm:pt>
    <dgm:pt modelId="{6AE254E3-565F-465D-AD77-F7C3612E3C12}" type="pres">
      <dgm:prSet presAssocID="{E451F3D0-328F-44DF-98C1-D256360FB277}" presName="sibTrans" presStyleCnt="0"/>
      <dgm:spPr/>
    </dgm:pt>
    <dgm:pt modelId="{C6987EF2-76F4-4A0E-A2E8-D744BA50F416}" type="pres">
      <dgm:prSet presAssocID="{2E4D5095-5E17-4275-8486-588B264140DF}" presName="compNode" presStyleCnt="0"/>
      <dgm:spPr/>
    </dgm:pt>
    <dgm:pt modelId="{89C5FC1E-2957-42D1-94B2-3D106C6249E5}" type="pres">
      <dgm:prSet presAssocID="{2E4D5095-5E17-4275-8486-588B264140D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lle"/>
        </a:ext>
      </dgm:extLst>
    </dgm:pt>
    <dgm:pt modelId="{D91AF943-BDE3-4508-BA5D-2996956F34A3}" type="pres">
      <dgm:prSet presAssocID="{2E4D5095-5E17-4275-8486-588B264140DF}" presName="spaceRect" presStyleCnt="0"/>
      <dgm:spPr/>
    </dgm:pt>
    <dgm:pt modelId="{13A1730F-5A4C-4C98-9FD9-F8BD44B305ED}" type="pres">
      <dgm:prSet presAssocID="{2E4D5095-5E17-4275-8486-588B264140DF}" presName="textRect" presStyleLbl="revTx" presStyleIdx="1" presStyleCnt="3" custScaleX="404558">
        <dgm:presLayoutVars>
          <dgm:chMax val="1"/>
          <dgm:chPref val="1"/>
        </dgm:presLayoutVars>
      </dgm:prSet>
      <dgm:spPr/>
    </dgm:pt>
    <dgm:pt modelId="{B5DB05E6-C16C-4DCA-9F3B-D3E3869B72AB}" type="pres">
      <dgm:prSet presAssocID="{B88B15F9-7CD6-4571-8E9F-483B6115C635}" presName="sibTrans" presStyleCnt="0"/>
      <dgm:spPr/>
    </dgm:pt>
    <dgm:pt modelId="{F7027F6F-BA01-475C-8A15-2BB809CF18B9}" type="pres">
      <dgm:prSet presAssocID="{A6E2320C-FDDB-4D09-BCF2-803D58DDBBBB}" presName="compNode" presStyleCnt="0"/>
      <dgm:spPr/>
    </dgm:pt>
    <dgm:pt modelId="{1A352C9F-4F6C-4684-B6DE-0CE4C4CA1BB6}" type="pres">
      <dgm:prSet presAssocID="{A6E2320C-FDDB-4D09-BCF2-803D58DDBBBB}" presName="iconRect" presStyleLbl="node1" presStyleIdx="2" presStyleCnt="3" custLinFactY="70697" custLinFactNeighborX="-9274" custLinFactNeighborY="10000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e de données"/>
        </a:ext>
      </dgm:extLst>
    </dgm:pt>
    <dgm:pt modelId="{24AEEC61-8157-430A-8515-E47EAAAECFA6}" type="pres">
      <dgm:prSet presAssocID="{A6E2320C-FDDB-4D09-BCF2-803D58DDBBBB}" presName="spaceRect" presStyleCnt="0"/>
      <dgm:spPr/>
    </dgm:pt>
    <dgm:pt modelId="{72DADC14-0C25-4550-A0E7-2D91C90CA570}" type="pres">
      <dgm:prSet presAssocID="{A6E2320C-FDDB-4D09-BCF2-803D58DDBBBB}" presName="textRect" presStyleLbl="revTx" presStyleIdx="2" presStyleCnt="3" custScaleX="614698" custLinFactY="257365" custLinFactNeighborX="-1259" custLinFactNeighborY="300000">
        <dgm:presLayoutVars>
          <dgm:chMax val="1"/>
          <dgm:chPref val="1"/>
        </dgm:presLayoutVars>
      </dgm:prSet>
      <dgm:spPr/>
    </dgm:pt>
  </dgm:ptLst>
  <dgm:cxnLst>
    <dgm:cxn modelId="{BBB64A45-BA65-42EF-B29B-D11774297FDD}" type="presOf" srcId="{436B23E2-DDD4-4E33-AA2E-73DE69AD21CA}" destId="{321EE4E2-E1B0-4225-80B7-E8C50D05510F}" srcOrd="0" destOrd="0" presId="urn:microsoft.com/office/officeart/2018/2/layout/IconLabelList"/>
    <dgm:cxn modelId="{881CCD6F-896C-44EB-8869-A60EA5F1CD4B}" srcId="{CD72BE46-5567-4B06-8443-497FBEEFB383}" destId="{A6E2320C-FDDB-4D09-BCF2-803D58DDBBBB}" srcOrd="2" destOrd="0" parTransId="{111CFAA7-6929-4D98-96B0-E5F29D0DE0B8}" sibTransId="{BC4FA819-747D-4697-8322-3F3AD95DF9B2}"/>
    <dgm:cxn modelId="{B51B2981-59F5-4728-989F-E4CB24FBB41C}" srcId="{CD72BE46-5567-4B06-8443-497FBEEFB383}" destId="{2E4D5095-5E17-4275-8486-588B264140DF}" srcOrd="1" destOrd="0" parTransId="{6C0D91BE-187B-4321-AFD7-D0B01DDACD23}" sibTransId="{B88B15F9-7CD6-4571-8E9F-483B6115C635}"/>
    <dgm:cxn modelId="{DB599C93-D8B0-403B-8340-98D49AECD350}" type="presOf" srcId="{A6E2320C-FDDB-4D09-BCF2-803D58DDBBBB}" destId="{72DADC14-0C25-4550-A0E7-2D91C90CA570}" srcOrd="0" destOrd="0" presId="urn:microsoft.com/office/officeart/2018/2/layout/IconLabelList"/>
    <dgm:cxn modelId="{AFB34596-81A4-426A-9B8C-0D9DF3629A28}" type="presOf" srcId="{2E4D5095-5E17-4275-8486-588B264140DF}" destId="{13A1730F-5A4C-4C98-9FD9-F8BD44B305ED}" srcOrd="0" destOrd="0" presId="urn:microsoft.com/office/officeart/2018/2/layout/IconLabelList"/>
    <dgm:cxn modelId="{3722BB9F-0975-4D5A-9C6A-EE15EE5553B7}" type="presOf" srcId="{CD72BE46-5567-4B06-8443-497FBEEFB383}" destId="{4A81D70A-0558-435B-A513-7200433927C9}" srcOrd="0" destOrd="0" presId="urn:microsoft.com/office/officeart/2018/2/layout/IconLabelList"/>
    <dgm:cxn modelId="{EC05DCD3-00B3-4CD4-BD84-B96762F4749B}" srcId="{CD72BE46-5567-4B06-8443-497FBEEFB383}" destId="{436B23E2-DDD4-4E33-AA2E-73DE69AD21CA}" srcOrd="0" destOrd="0" parTransId="{1E8CF965-6FDD-488A-9E44-C82AF6A27F8F}" sibTransId="{E451F3D0-328F-44DF-98C1-D256360FB277}"/>
    <dgm:cxn modelId="{7B6FFCD4-A98E-4268-BE17-97509BDC1672}" type="presParOf" srcId="{4A81D70A-0558-435B-A513-7200433927C9}" destId="{73535B1C-D97D-49B6-9E62-76161B4B5FA0}" srcOrd="0" destOrd="0" presId="urn:microsoft.com/office/officeart/2018/2/layout/IconLabelList"/>
    <dgm:cxn modelId="{90E345E4-201F-4FBE-8E75-9BD9BC04425F}" type="presParOf" srcId="{73535B1C-D97D-49B6-9E62-76161B4B5FA0}" destId="{E292BD67-5468-442F-8811-22309BEE44DD}" srcOrd="0" destOrd="0" presId="urn:microsoft.com/office/officeart/2018/2/layout/IconLabelList"/>
    <dgm:cxn modelId="{AD1D7C13-B01A-48CD-84E9-7D8586676923}" type="presParOf" srcId="{73535B1C-D97D-49B6-9E62-76161B4B5FA0}" destId="{5565A308-F75E-44B3-9841-8C14FD784149}" srcOrd="1" destOrd="0" presId="urn:microsoft.com/office/officeart/2018/2/layout/IconLabelList"/>
    <dgm:cxn modelId="{B547B1CC-1D55-483C-B108-6F7C1BB20D61}" type="presParOf" srcId="{73535B1C-D97D-49B6-9E62-76161B4B5FA0}" destId="{321EE4E2-E1B0-4225-80B7-E8C50D05510F}" srcOrd="2" destOrd="0" presId="urn:microsoft.com/office/officeart/2018/2/layout/IconLabelList"/>
    <dgm:cxn modelId="{7037B17C-A10F-43C2-9208-01C9B93193AD}" type="presParOf" srcId="{4A81D70A-0558-435B-A513-7200433927C9}" destId="{6AE254E3-565F-465D-AD77-F7C3612E3C12}" srcOrd="1" destOrd="0" presId="urn:microsoft.com/office/officeart/2018/2/layout/IconLabelList"/>
    <dgm:cxn modelId="{84DF6739-C28A-4578-8BC4-1D74B0D9D5A3}" type="presParOf" srcId="{4A81D70A-0558-435B-A513-7200433927C9}" destId="{C6987EF2-76F4-4A0E-A2E8-D744BA50F416}" srcOrd="2" destOrd="0" presId="urn:microsoft.com/office/officeart/2018/2/layout/IconLabelList"/>
    <dgm:cxn modelId="{7181A980-F1BF-4587-88F9-94177CDEF21F}" type="presParOf" srcId="{C6987EF2-76F4-4A0E-A2E8-D744BA50F416}" destId="{89C5FC1E-2957-42D1-94B2-3D106C6249E5}" srcOrd="0" destOrd="0" presId="urn:microsoft.com/office/officeart/2018/2/layout/IconLabelList"/>
    <dgm:cxn modelId="{913B127B-8671-4A1E-9591-8F6A94A1021D}" type="presParOf" srcId="{C6987EF2-76F4-4A0E-A2E8-D744BA50F416}" destId="{D91AF943-BDE3-4508-BA5D-2996956F34A3}" srcOrd="1" destOrd="0" presId="urn:microsoft.com/office/officeart/2018/2/layout/IconLabelList"/>
    <dgm:cxn modelId="{20C77AB1-BB2B-4C9D-90F8-6E9388D4A44E}" type="presParOf" srcId="{C6987EF2-76F4-4A0E-A2E8-D744BA50F416}" destId="{13A1730F-5A4C-4C98-9FD9-F8BD44B305ED}" srcOrd="2" destOrd="0" presId="urn:microsoft.com/office/officeart/2018/2/layout/IconLabelList"/>
    <dgm:cxn modelId="{4DEC59F5-96EE-43B9-8180-BE195A30FEAB}" type="presParOf" srcId="{4A81D70A-0558-435B-A513-7200433927C9}" destId="{B5DB05E6-C16C-4DCA-9F3B-D3E3869B72AB}" srcOrd="3" destOrd="0" presId="urn:microsoft.com/office/officeart/2018/2/layout/IconLabelList"/>
    <dgm:cxn modelId="{FE826470-4625-4304-83BD-DAFB51E3CAD7}" type="presParOf" srcId="{4A81D70A-0558-435B-A513-7200433927C9}" destId="{F7027F6F-BA01-475C-8A15-2BB809CF18B9}" srcOrd="4" destOrd="0" presId="urn:microsoft.com/office/officeart/2018/2/layout/IconLabelList"/>
    <dgm:cxn modelId="{A3BB66CF-36C0-4B18-A5F6-748C19A412A0}" type="presParOf" srcId="{F7027F6F-BA01-475C-8A15-2BB809CF18B9}" destId="{1A352C9F-4F6C-4684-B6DE-0CE4C4CA1BB6}" srcOrd="0" destOrd="0" presId="urn:microsoft.com/office/officeart/2018/2/layout/IconLabelList"/>
    <dgm:cxn modelId="{7E5CCC4C-91DB-47DA-80AE-FEF1C11A8467}" type="presParOf" srcId="{F7027F6F-BA01-475C-8A15-2BB809CF18B9}" destId="{24AEEC61-8157-430A-8515-E47EAAAECFA6}" srcOrd="1" destOrd="0" presId="urn:microsoft.com/office/officeart/2018/2/layout/IconLabelList"/>
    <dgm:cxn modelId="{7012285D-B3A2-4829-A97F-2290B50B9FFD}" type="presParOf" srcId="{F7027F6F-BA01-475C-8A15-2BB809CF18B9}" destId="{72DADC14-0C25-4550-A0E7-2D91C90CA57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92BD67-5468-442F-8811-22309BEE44DD}">
      <dsp:nvSpPr>
        <dsp:cNvPr id="0" name=""/>
        <dsp:cNvSpPr/>
      </dsp:nvSpPr>
      <dsp:spPr>
        <a:xfrm>
          <a:off x="1443623" y="584047"/>
          <a:ext cx="384433" cy="3844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1EE4E2-E1B0-4225-80B7-E8C50D05510F}">
      <dsp:nvSpPr>
        <dsp:cNvPr id="0" name=""/>
        <dsp:cNvSpPr/>
      </dsp:nvSpPr>
      <dsp:spPr>
        <a:xfrm>
          <a:off x="3317" y="1133904"/>
          <a:ext cx="3265045" cy="386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i="0" kern="1200" dirty="0"/>
            <a:t>L'association cherche de l'aide pour classer les images de leurs pensionnaires en fonction de la race des chiens.</a:t>
          </a:r>
          <a:endParaRPr lang="en-US" sz="1600" kern="1200" dirty="0"/>
        </a:p>
      </dsp:txBody>
      <dsp:txXfrm>
        <a:off x="3317" y="1133904"/>
        <a:ext cx="3265045" cy="386477"/>
      </dsp:txXfrm>
    </dsp:sp>
    <dsp:sp modelId="{89C5FC1E-2957-42D1-94B2-3D106C6249E5}">
      <dsp:nvSpPr>
        <dsp:cNvPr id="0" name=""/>
        <dsp:cNvSpPr/>
      </dsp:nvSpPr>
      <dsp:spPr>
        <a:xfrm>
          <a:off x="4953711" y="584047"/>
          <a:ext cx="384433" cy="3844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A1730F-5A4C-4C98-9FD9-F8BD44B305ED}">
      <dsp:nvSpPr>
        <dsp:cNvPr id="0" name=""/>
        <dsp:cNvSpPr/>
      </dsp:nvSpPr>
      <dsp:spPr>
        <a:xfrm>
          <a:off x="3417865" y="1133904"/>
          <a:ext cx="3456126" cy="386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Mon objectif :</a:t>
          </a:r>
          <a:r>
            <a:rPr lang="fr-FR" sz="1600" b="0" i="0" kern="1200" dirty="0"/>
            <a:t> Créer algorithme basé sur les CNN capable de détecter la race d’un chien à partir de sa photo.</a:t>
          </a:r>
          <a:endParaRPr lang="en-US" sz="1600" kern="1200" dirty="0"/>
        </a:p>
      </dsp:txBody>
      <dsp:txXfrm>
        <a:off x="3417865" y="1133904"/>
        <a:ext cx="3456126" cy="386477"/>
      </dsp:txXfrm>
    </dsp:sp>
    <dsp:sp modelId="{1A352C9F-4F6C-4684-B6DE-0CE4C4CA1BB6}">
      <dsp:nvSpPr>
        <dsp:cNvPr id="0" name=""/>
        <dsp:cNvSpPr/>
      </dsp:nvSpPr>
      <dsp:spPr>
        <a:xfrm>
          <a:off x="3210785" y="2390173"/>
          <a:ext cx="384433" cy="3844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DADC14-0C25-4550-A0E7-2D91C90CA570}">
      <dsp:nvSpPr>
        <dsp:cNvPr id="0" name=""/>
        <dsp:cNvSpPr/>
      </dsp:nvSpPr>
      <dsp:spPr>
        <a:xfrm>
          <a:off x="802226" y="2867861"/>
          <a:ext cx="5251345" cy="386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i="0" kern="1200" dirty="0"/>
            <a:t>Etape de réalisation de l’algorithme : prétraitement de</a:t>
          </a:r>
          <a:r>
            <a:rPr lang="fr-FR" sz="1600" kern="1200" dirty="0"/>
            <a:t>s images, un premier modèle CNN from scratch, transfert Learning</a:t>
          </a:r>
          <a:endParaRPr lang="en-US" sz="1600" kern="1200" dirty="0"/>
        </a:p>
      </dsp:txBody>
      <dsp:txXfrm>
        <a:off x="802226" y="2867861"/>
        <a:ext cx="5251345" cy="3864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48002-315D-49B1-B10F-137139C4B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896" y="1122363"/>
            <a:ext cx="7276733" cy="3381398"/>
          </a:xfrm>
        </p:spPr>
        <p:txBody>
          <a:bodyPr anchor="b">
            <a:normAutofit/>
          </a:bodyPr>
          <a:lstStyle>
            <a:lvl1pPr algn="l">
              <a:defRPr sz="4800" cap="none" spc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4535E0-4D9C-4DCA-8569-64503C5DC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4894" y="4612942"/>
            <a:ext cx="7276733" cy="1181683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83B68-70CF-4A98-948C-6EA4BD68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C2EF9-7F83-4AD3-B3F6-B9D4618D6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B751B-3464-41CD-B728-A72BB191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9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B5731-248B-49C2-93DE-8A3260C9F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4D5C5-3D5A-4F3D-8A08-7053DACF1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E5372-3FC6-4227-B2DD-6CB24E651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1B1B1-B637-4E46-B64C-F082B54C2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567AD-4B78-41F6-B814-726D4BD4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214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674D5E-67E6-4C23-B80A-0C66B53315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76299"/>
            <a:ext cx="2628900" cy="5181601"/>
          </a:xfrm>
        </p:spPr>
        <p:txBody>
          <a:bodyPr vert="eaVert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FEFF2A-08E8-447D-85C7-7D5A9C422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76299"/>
            <a:ext cx="7734300" cy="51816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0030D-E580-4B0C-B5A8-2C8A094D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DCAEB-1B6E-492E-918E-47179AF48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E4A38-A745-436E-9E33-63B9F81C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6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BFD42-94A9-4345-AF38-7D562B50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4C458-A63B-4032-B4EC-732DAC188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855B5-7F2F-408B-800D-92CB34B99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03412-EA6B-43CA-8B3A-F502587CB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6E9EE-F895-4ECE-B4B2-586D65ED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398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8193F-AFAD-4A9A-B0EF-530DFB19D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876299"/>
            <a:ext cx="7876722" cy="371316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1BBE4-9FC1-4F89-B120-1C49D816F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46170"/>
            <a:ext cx="6781301" cy="104845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30A6B-E3FD-4920-8128-C263CA1D6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66B85-0649-47DB-AD69-458D8F600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25931-A293-42E9-BDF5-B2AE121D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82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262B-ECD6-47BB-A6F1-92A6033E9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B8779-51E9-44D1-9F7B-28F3C6D3C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8474" y="2080517"/>
            <a:ext cx="4970124" cy="397738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E8BFB-5295-4C5E-9CB1-E276E9D0E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0899" y="2080517"/>
            <a:ext cx="4970124" cy="3977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5E22BF-1819-4301-B699-EF5A2F4D9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0A2DF-39DE-49C3-A213-3E8423C7A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5D3A8-238B-4A68-A9F9-672D2F060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759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D468-D010-4225-B024-DCEF543BC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71955"/>
            <a:ext cx="10441236" cy="139835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D60A0-FCAB-425A-9ECD-94CDE4F47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926" y="1983242"/>
            <a:ext cx="5007110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F986B-07CB-4FB0-9419-2AAB318B8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063" y="2813959"/>
            <a:ext cx="5007110" cy="32439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A9D784-7968-4E8B-B704-E42EE8F18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9255" y="1983242"/>
            <a:ext cx="5031769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45754F-08D1-4593-988F-95F0ED1A01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9255" y="2813959"/>
            <a:ext cx="5031769" cy="32439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ED2E61-83B4-4C8F-BBFE-D95920342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80C136-A664-4013-8073-B0C6BDEF8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AE9547-8EE7-461B-9E99-484B11E91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682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E667-0EFA-4EE6-8E4D-20805309A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59" y="895440"/>
            <a:ext cx="10138451" cy="1832349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EE4825-BB8C-4567-B407-B4452409D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38892-25DB-4A4E-9D43-6058C45C5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C3DDDA-48EF-4B42-9980-4762AF509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9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EFA7D9-6801-4DD0-8D7D-505212F46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6FA3EA-1519-4178-AC3A-231A5BAA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23DBE-6FD6-4D60-8336-7843B4BD3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07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2D9AE-CA1A-4751-9B33-0AC09CE6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96948"/>
            <a:ext cx="3046410" cy="1479551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F9941-76E5-42B5-8464-C1A7010D9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0796" y="876300"/>
            <a:ext cx="5758235" cy="5181599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785D8-F112-415F-9AB4-5F2AC060D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4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0A0B3-4E9C-4FAC-B1D1-2673F7B5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A370A-33F5-48A6-962A-47C0F15D4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AD606-A37D-4697-AA7A-EAE4F101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4E0B5E-1030-4A34-AB09-05ACB45CE993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7787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21D4C-0A93-40A6-9645-5EF7DE6C5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89314"/>
            <a:ext cx="3046409" cy="1487185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2F9455-852F-4604-87D4-801E8D5DB5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4" y="876300"/>
            <a:ext cx="5943596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842061-B161-4973-9EE4-76D0B73FC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3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CE2E0-050A-4BC2-91DF-7A00811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AB003-B443-4B96-9DD9-4284E7E1E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79DBA-16C0-4FFB-B367-B96169B4B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‹N°›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F2BD78-1D6B-4742-9726-75646D91F4AC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744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98CBCD-166B-4F97-A6DF-DAA3BF2B2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60" y="876302"/>
            <a:ext cx="10427840" cy="1086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4D6D9-636D-450B-839A-22AE0CED2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758" y="2065984"/>
            <a:ext cx="10427841" cy="3903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6CAEC-1EE5-4B71-9646-5C378EEBEF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2838" y="6356350"/>
            <a:ext cx="33613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326951E3-958F-4611-B170-D081BA0250F9}" type="datetimeFigureOut">
              <a:rPr lang="en-US" smtClean="0"/>
              <a:pPr/>
              <a:t>9/2/2023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70EF8-70B2-4AFC-8388-691A146AA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874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07DC7-D05C-4038-B51A-F00B7B9C99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0400" y="6356350"/>
            <a:ext cx="617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i="1">
                <a:solidFill>
                  <a:schemeClr val="tx2"/>
                </a:solidFill>
              </a:defRPr>
            </a:lvl1pPr>
          </a:lstStyle>
          <a:p>
            <a:fld id="{57871EFB-7B9E-4E86-A89E-697E8EBB06F2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AD4CCDA-06BF-4D2A-B44F-195AEC0B5B22}"/>
              </a:ext>
            </a:extLst>
          </p:cNvPr>
          <p:cNvCxnSpPr>
            <a:cxnSpLocks/>
          </p:cNvCxnSpPr>
          <p:nvPr/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44741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88" r:id="rId4"/>
    <p:sldLayoutId id="2147483689" r:id="rId5"/>
    <p:sldLayoutId id="2147483694" r:id="rId6"/>
    <p:sldLayoutId id="2147483690" r:id="rId7"/>
    <p:sldLayoutId id="2147483691" r:id="rId8"/>
    <p:sldLayoutId id="2147483692" r:id="rId9"/>
    <p:sldLayoutId id="2147483693" r:id="rId10"/>
    <p:sldLayoutId id="214748369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Tx/>
        <a:buNone/>
        <a:defRPr sz="1800" i="1" kern="1200">
          <a:solidFill>
            <a:schemeClr val="tx2"/>
          </a:solidFill>
          <a:latin typeface="+mn-lt"/>
          <a:ea typeface="+mn-ea"/>
          <a:cs typeface="+mn-cs"/>
        </a:defRPr>
      </a:lvl2pPr>
      <a:lvl3pPr marL="50292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None/>
        <a:defRPr sz="1600" i="1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66">
            <a:extLst>
              <a:ext uri="{FF2B5EF4-FFF2-40B4-BE49-F238E27FC236}">
                <a16:creationId xmlns:a16="http://schemas.microsoft.com/office/drawing/2014/main" id="{98C10BD4-F3F8-4089-8DB0-71FB15FD9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F9F84E7-00A3-2036-F40C-C6A412B0CC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7980" y="1176617"/>
            <a:ext cx="4014890" cy="2432203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4100" dirty="0"/>
              <a:t>Classez des images à l'aide </a:t>
            </a:r>
            <a:br>
              <a:rPr lang="fr-FR" sz="4100" dirty="0"/>
            </a:br>
            <a:r>
              <a:rPr lang="fr-FR" sz="4100" dirty="0"/>
              <a:t>d'algorithmes de Deep Learning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B1CE576-3124-01A4-8D6F-0F6E4E4AD5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7696" y="4785437"/>
            <a:ext cx="4014889" cy="1191164"/>
          </a:xfrm>
        </p:spPr>
        <p:txBody>
          <a:bodyPr anchor="b">
            <a:normAutofit/>
          </a:bodyPr>
          <a:lstStyle/>
          <a:p>
            <a:r>
              <a:rPr lang="fr-FR" dirty="0"/>
              <a:t>DIEDHIOU AHMED BACHIR</a:t>
            </a:r>
          </a:p>
        </p:txBody>
      </p:sp>
      <p:pic>
        <p:nvPicPr>
          <p:cNvPr id="60" name="Picture 3" descr="Vue de dessus de l'espace de travail vert menthe avec ordinateur portable, café, bloc-notes, stylo, lunettes et souris">
            <a:extLst>
              <a:ext uri="{FF2B5EF4-FFF2-40B4-BE49-F238E27FC236}">
                <a16:creationId xmlns:a16="http://schemas.microsoft.com/office/drawing/2014/main" id="{6F50A2B6-D1B7-E8FF-8605-F704B275F8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25106"/>
          <a:stretch/>
        </p:blipFill>
        <p:spPr>
          <a:xfrm>
            <a:off x="-1344" y="-16"/>
            <a:ext cx="6859343" cy="3429016"/>
          </a:xfrm>
          <a:prstGeom prst="rect">
            <a:avLst/>
          </a:prstGeom>
        </p:spPr>
      </p:pic>
      <p:pic>
        <p:nvPicPr>
          <p:cNvPr id="6" name="Image 5" descr="Une image contenant texte, capture d’écran, conception&#10;&#10;Description générée automatiquement">
            <a:extLst>
              <a:ext uri="{FF2B5EF4-FFF2-40B4-BE49-F238E27FC236}">
                <a16:creationId xmlns:a16="http://schemas.microsoft.com/office/drawing/2014/main" id="{E25D0387-6491-57BA-53AC-E6FFA918A7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1126"/>
          <a:stretch/>
        </p:blipFill>
        <p:spPr>
          <a:xfrm>
            <a:off x="-1344" y="3429000"/>
            <a:ext cx="6859343" cy="3429017"/>
          </a:xfrm>
          <a:prstGeom prst="rect">
            <a:avLst/>
          </a:prstGeom>
        </p:spPr>
      </p:pic>
      <p:cxnSp>
        <p:nvCxnSpPr>
          <p:cNvPr id="74" name="Straight Connector 68">
            <a:extLst>
              <a:ext uri="{FF2B5EF4-FFF2-40B4-BE49-F238E27FC236}">
                <a16:creationId xmlns:a16="http://schemas.microsoft.com/office/drawing/2014/main" id="{76A5D06F-DF26-4A88-BF73-C1B592E66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1900" y="3924728"/>
            <a:ext cx="0" cy="2115714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35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8A2C6B0-196F-A99F-9F62-46706C2698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292FA9E-0171-BBEA-E596-D8CE4F309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30" y="139850"/>
            <a:ext cx="10305920" cy="655750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Whitening</a:t>
            </a:r>
            <a:r>
              <a:rPr lang="fr-FR" dirty="0"/>
              <a:t> d’images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5741871-54D9-AAE2-8623-7464F4257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778" y="3092692"/>
            <a:ext cx="10196444" cy="301778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1D494AB-952B-F486-E507-70C89219E584}"/>
              </a:ext>
            </a:extLst>
          </p:cNvPr>
          <p:cNvSpPr txBox="1"/>
          <p:nvPr/>
        </p:nvSpPr>
        <p:spPr>
          <a:xfrm>
            <a:off x="895573" y="1020815"/>
            <a:ext cx="10894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CCCCCC"/>
                </a:solidFill>
                <a:latin typeface="Georgia Pro Light (En-têtes)"/>
                <a:ea typeface="Calibri" panose="020F0502020204030204" pitchFamily="34" charset="0"/>
                <a:cs typeface="Calibri" panose="020F0502020204030204" pitchFamily="34" charset="0"/>
              </a:rPr>
              <a:t>L’objectif du </a:t>
            </a:r>
            <a:r>
              <a:rPr lang="fr-FR" dirty="0" err="1">
                <a:solidFill>
                  <a:srgbClr val="CCCCCC"/>
                </a:solidFill>
                <a:latin typeface="Georgia Pro Light (En-têtes)"/>
                <a:ea typeface="Calibri" panose="020F0502020204030204" pitchFamily="34" charset="0"/>
                <a:cs typeface="Calibri" panose="020F0502020204030204" pitchFamily="34" charset="0"/>
              </a:rPr>
              <a:t>whitening</a:t>
            </a:r>
            <a:r>
              <a:rPr lang="fr-FR" dirty="0">
                <a:solidFill>
                  <a:srgbClr val="CCCCCC"/>
                </a:solidFill>
                <a:latin typeface="Georgia Pro Light (En-têtes)"/>
                <a:ea typeface="Calibri" panose="020F0502020204030204" pitchFamily="34" charset="0"/>
                <a:cs typeface="Calibri" panose="020F0502020204030204" pitchFamily="34" charset="0"/>
              </a:rPr>
              <a:t> est de décorréler les variables (ou les caractéristiques) et de normaliser leurs variances.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CCF9AD0-9312-8549-26BB-B218FC7020B2}"/>
              </a:ext>
            </a:extLst>
          </p:cNvPr>
          <p:cNvSpPr txBox="1"/>
          <p:nvPr/>
        </p:nvSpPr>
        <p:spPr>
          <a:xfrm>
            <a:off x="895574" y="1759481"/>
            <a:ext cx="60942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CCCCCC"/>
                </a:solidFill>
                <a:latin typeface="Georgia Pro Light (En-têtes)"/>
                <a:ea typeface="Calibri" panose="020F0502020204030204" pitchFamily="34" charset="0"/>
                <a:cs typeface="Calibri" panose="020F0502020204030204" pitchFamily="34" charset="0"/>
              </a:rPr>
              <a:t>1. Réduction de la redondance</a:t>
            </a:r>
            <a:br>
              <a:rPr lang="fr-FR" dirty="0">
                <a:solidFill>
                  <a:srgbClr val="CCCCCC"/>
                </a:solidFill>
                <a:latin typeface="Georgia Pro Light (En-têtes)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fr-FR" dirty="0">
                <a:solidFill>
                  <a:srgbClr val="CCCCCC"/>
                </a:solidFill>
                <a:latin typeface="Georgia Pro Light (En-têtes)"/>
                <a:ea typeface="Calibri" panose="020F0502020204030204" pitchFamily="34" charset="0"/>
                <a:cs typeface="Calibri" panose="020F0502020204030204" pitchFamily="34" charset="0"/>
              </a:rPr>
              <a:t>2. Facilitation de l'apprentissage</a:t>
            </a:r>
            <a:br>
              <a:rPr lang="fr-FR" dirty="0">
                <a:solidFill>
                  <a:srgbClr val="CCCCCC"/>
                </a:solidFill>
                <a:latin typeface="Georgia Pro Light (En-têtes)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fr-FR" dirty="0">
                <a:solidFill>
                  <a:srgbClr val="CCCCCC"/>
                </a:solidFill>
                <a:latin typeface="Georgia Pro Light (En-têtes)"/>
                <a:ea typeface="Calibri" panose="020F0502020204030204" pitchFamily="34" charset="0"/>
                <a:cs typeface="Calibri" panose="020F0502020204030204" pitchFamily="34" charset="0"/>
              </a:rPr>
              <a:t>3. Normalisation des variances</a:t>
            </a:r>
          </a:p>
        </p:txBody>
      </p:sp>
    </p:spTree>
    <p:extLst>
      <p:ext uri="{BB962C8B-B14F-4D97-AF65-F5344CB8AC3E}">
        <p14:creationId xmlns:p14="http://schemas.microsoft.com/office/powerpoint/2010/main" val="1410432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672AB94-D4F4-DF0B-ADFC-9F71690A0B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A3112AF-C452-54FA-9AE9-026981497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05" y="182880"/>
            <a:ext cx="10144555" cy="644992"/>
          </a:xfrm>
        </p:spPr>
        <p:txBody>
          <a:bodyPr>
            <a:normAutofit fontScale="90000"/>
          </a:bodyPr>
          <a:lstStyle/>
          <a:p>
            <a:r>
              <a:rPr lang="fr-FR" dirty="0"/>
              <a:t>Data augmentation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4457F97-1258-E1F2-FEE1-F0C0101FF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347" y="2143591"/>
            <a:ext cx="7445385" cy="388653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95B175A-50CA-653C-532A-B36A0BD122AD}"/>
              </a:ext>
            </a:extLst>
          </p:cNvPr>
          <p:cNvSpPr txBox="1"/>
          <p:nvPr/>
        </p:nvSpPr>
        <p:spPr>
          <a:xfrm>
            <a:off x="146474" y="827872"/>
            <a:ext cx="116331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CCCCCC"/>
                </a:solidFill>
                <a:latin typeface="Georgia Pro Light (En-têtes)"/>
                <a:ea typeface="Calibri" panose="020F0502020204030204" pitchFamily="34" charset="0"/>
                <a:cs typeface="Calibri" panose="020F0502020204030204" pitchFamily="34" charset="0"/>
              </a:rPr>
              <a:t>La data augmentation est une technique d'apprentissage automatique, souvent utilisée pour les images, qui consiste à appliquer des transformations aléatoires et contrôlées aux exemples d'entraînement existants.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8AE2EE9-38A4-10E2-E404-D2B118DE2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18" y="2670716"/>
            <a:ext cx="3133768" cy="225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42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F26DB1C-E1F1-3826-4A43-13B8DEBA2DA8}"/>
              </a:ext>
            </a:extLst>
          </p:cNvPr>
          <p:cNvSpPr/>
          <p:nvPr/>
        </p:nvSpPr>
        <p:spPr>
          <a:xfrm>
            <a:off x="0" y="0"/>
            <a:ext cx="12192000" cy="68445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AFCB3F6-F648-2B30-7496-1009A8066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90" y="94416"/>
            <a:ext cx="8743820" cy="537417"/>
          </a:xfrm>
        </p:spPr>
        <p:txBody>
          <a:bodyPr>
            <a:noAutofit/>
          </a:bodyPr>
          <a:lstStyle/>
          <a:p>
            <a:r>
              <a:rPr lang="fr-FR" sz="2800" dirty="0"/>
              <a:t>Réseau de neurones CNN from scratch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AAE061D-25D0-672B-A24A-208A3EAA1F04}"/>
              </a:ext>
            </a:extLst>
          </p:cNvPr>
          <p:cNvSpPr txBox="1"/>
          <p:nvPr/>
        </p:nvSpPr>
        <p:spPr>
          <a:xfrm>
            <a:off x="117809" y="587207"/>
            <a:ext cx="61382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4 couches de convolution, de </a:t>
            </a:r>
            <a:r>
              <a:rPr lang="fr-FR" sz="1400" dirty="0" err="1"/>
              <a:t>pooling</a:t>
            </a:r>
            <a:r>
              <a:rPr lang="fr-FR" sz="1400" dirty="0"/>
              <a:t>, </a:t>
            </a:r>
            <a:r>
              <a:rPr lang="fr-FR" sz="1400" dirty="0" err="1"/>
              <a:t>Batchnormalisation</a:t>
            </a:r>
            <a:endParaRPr lang="fr-F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1 couche dropout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2 couches </a:t>
            </a:r>
            <a:r>
              <a:rPr lang="fr-FR" sz="1400" dirty="0" err="1"/>
              <a:t>fully</a:t>
            </a:r>
            <a:r>
              <a:rPr lang="fr-FR" sz="1400" dirty="0"/>
              <a:t> </a:t>
            </a:r>
            <a:r>
              <a:rPr lang="fr-FR" sz="1400" dirty="0" err="1"/>
              <a:t>connected</a:t>
            </a:r>
            <a:endParaRPr lang="fr-FR" sz="1400" dirty="0"/>
          </a:p>
          <a:p>
            <a:endParaRPr lang="fr-FR" dirty="0"/>
          </a:p>
        </p:txBody>
      </p:sp>
      <p:graphicFrame>
        <p:nvGraphicFramePr>
          <p:cNvPr id="8" name="Tableau 8">
            <a:extLst>
              <a:ext uri="{FF2B5EF4-FFF2-40B4-BE49-F238E27FC236}">
                <a16:creationId xmlns:a16="http://schemas.microsoft.com/office/drawing/2014/main" id="{D49C8787-87F6-E226-1DCC-49D553BB0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905524"/>
              </p:ext>
            </p:extLst>
          </p:nvPr>
        </p:nvGraphicFramePr>
        <p:xfrm>
          <a:off x="195580" y="1348590"/>
          <a:ext cx="6007100" cy="174159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03550">
                  <a:extLst>
                    <a:ext uri="{9D8B030D-6E8A-4147-A177-3AD203B41FA5}">
                      <a16:colId xmlns:a16="http://schemas.microsoft.com/office/drawing/2014/main" val="1267103456"/>
                    </a:ext>
                  </a:extLst>
                </a:gridCol>
                <a:gridCol w="3003550">
                  <a:extLst>
                    <a:ext uri="{9D8B030D-6E8A-4147-A177-3AD203B41FA5}">
                      <a16:colId xmlns:a16="http://schemas.microsoft.com/office/drawing/2014/main" val="2836685272"/>
                    </a:ext>
                  </a:extLst>
                </a:gridCol>
              </a:tblGrid>
              <a:tr h="430954">
                <a:tc>
                  <a:txBody>
                    <a:bodyPr/>
                    <a:lstStyle/>
                    <a:p>
                      <a:r>
                        <a:rPr lang="fr-FR" dirty="0"/>
                        <a:t>Tuning avec Keras Tuner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Hyperparamètres choisis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463687"/>
                  </a:ext>
                </a:extLst>
              </a:tr>
              <a:tr h="943187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Filter Convolutional layer : </a:t>
                      </a:r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Activation function : </a:t>
                      </a:r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tanh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Learning rate :</a:t>
                      </a:r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0.0001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kernel size : </a:t>
                      </a:r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window size : </a:t>
                      </a:r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fr-FR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776199"/>
                  </a:ext>
                </a:extLst>
              </a:tr>
            </a:tbl>
          </a:graphicData>
        </a:graphic>
      </p:graphicFrame>
      <p:pic>
        <p:nvPicPr>
          <p:cNvPr id="6" name="Image 5">
            <a:extLst>
              <a:ext uri="{FF2B5EF4-FFF2-40B4-BE49-F238E27FC236}">
                <a16:creationId xmlns:a16="http://schemas.microsoft.com/office/drawing/2014/main" id="{9C757FDD-7988-A63D-8295-932BBD8BF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" y="1786502"/>
            <a:ext cx="2989580" cy="866251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4B1FAC4-4828-0AD0-75A4-490A5A2DC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455" y="76200"/>
            <a:ext cx="3610504" cy="1811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3BDB699-9169-0797-38C1-25251D034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80" y="3429001"/>
            <a:ext cx="4202837" cy="227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B92A32A8-3848-47B5-CCEC-B7B21091D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992" y="3429000"/>
            <a:ext cx="3438966" cy="229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B49BFE8F-A681-2A46-AACA-4F0D1762FEC1}"/>
              </a:ext>
            </a:extLst>
          </p:cNvPr>
          <p:cNvSpPr txBox="1"/>
          <p:nvPr/>
        </p:nvSpPr>
        <p:spPr>
          <a:xfrm>
            <a:off x="162528" y="5726784"/>
            <a:ext cx="62439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Precision Score (weighted) :  0.453</a:t>
            </a:r>
          </a:p>
          <a:p>
            <a:r>
              <a:rPr lang="en-US" sz="1400" dirty="0"/>
              <a:t>Precision Score (micro) : 0.405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C5894EA-C0C5-DE3D-C04A-4B31FC8F9FFF}"/>
              </a:ext>
            </a:extLst>
          </p:cNvPr>
          <p:cNvSpPr txBox="1"/>
          <p:nvPr/>
        </p:nvSpPr>
        <p:spPr>
          <a:xfrm>
            <a:off x="2848676" y="5732676"/>
            <a:ext cx="612267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Recall Score (weighted) : </a:t>
            </a:r>
            <a:r>
              <a:rPr lang="fr-FR" sz="1400" b="0" i="0" dirty="0">
                <a:effectLst/>
                <a:latin typeface="Georgia Pro Light (Corps)"/>
              </a:rPr>
              <a:t>0.405</a:t>
            </a:r>
          </a:p>
          <a:p>
            <a:r>
              <a:rPr lang="en-US" sz="1400" dirty="0"/>
              <a:t>Recall Score (micro) :  0.405 </a:t>
            </a:r>
          </a:p>
          <a:p>
            <a:r>
              <a:rPr lang="en-US" sz="1400" dirty="0"/>
              <a:t>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8F421F3-5C06-4BD3-3E72-ED0808F8460C}"/>
              </a:ext>
            </a:extLst>
          </p:cNvPr>
          <p:cNvSpPr txBox="1"/>
          <p:nvPr/>
        </p:nvSpPr>
        <p:spPr>
          <a:xfrm>
            <a:off x="5416782" y="5736693"/>
            <a:ext cx="295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F1 score(weighted) : 0.383 </a:t>
            </a:r>
          </a:p>
          <a:p>
            <a:r>
              <a:rPr lang="en-US" sz="1400" dirty="0"/>
              <a:t>F1 score (micro) : 0.405</a:t>
            </a:r>
            <a:endParaRPr lang="fr-FR" sz="14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699DD0E-B712-C039-AB3C-D9110714D339}"/>
              </a:ext>
            </a:extLst>
          </p:cNvPr>
          <p:cNvSpPr txBox="1"/>
          <p:nvPr/>
        </p:nvSpPr>
        <p:spPr>
          <a:xfrm>
            <a:off x="2848676" y="6321348"/>
            <a:ext cx="5394093" cy="523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Test loss: 1.408560872077942</a:t>
            </a:r>
          </a:p>
          <a:p>
            <a:r>
              <a:rPr lang="en-US" sz="1400" dirty="0"/>
              <a:t>Test accuracy: 0.4051724076271057</a:t>
            </a:r>
            <a:endParaRPr lang="fr-FR" sz="1400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EAB27AE-0DDE-6785-6AD4-13B4289C6F30}"/>
              </a:ext>
            </a:extLst>
          </p:cNvPr>
          <p:cNvSpPr txBox="1"/>
          <p:nvPr/>
        </p:nvSpPr>
        <p:spPr>
          <a:xfrm>
            <a:off x="6300739" y="552881"/>
            <a:ext cx="189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 races de chiens</a:t>
            </a:r>
          </a:p>
        </p:txBody>
      </p:sp>
    </p:spTree>
    <p:extLst>
      <p:ext uri="{BB962C8B-B14F-4D97-AF65-F5344CB8AC3E}">
        <p14:creationId xmlns:p14="http://schemas.microsoft.com/office/powerpoint/2010/main" val="817602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FCB3F6-F648-2B30-7496-1009A8066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90" y="94416"/>
            <a:ext cx="8743820" cy="537417"/>
          </a:xfrm>
        </p:spPr>
        <p:txBody>
          <a:bodyPr>
            <a:noAutofit/>
          </a:bodyPr>
          <a:lstStyle/>
          <a:p>
            <a:r>
              <a:rPr lang="fr-FR" sz="2800" dirty="0"/>
              <a:t>Réseau de neurones CNN from scratch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AAE061D-25D0-672B-A24A-208A3EAA1F04}"/>
              </a:ext>
            </a:extLst>
          </p:cNvPr>
          <p:cNvSpPr txBox="1"/>
          <p:nvPr/>
        </p:nvSpPr>
        <p:spPr>
          <a:xfrm>
            <a:off x="117809" y="587207"/>
            <a:ext cx="6138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Modèle avec data augmentation</a:t>
            </a:r>
          </a:p>
        </p:txBody>
      </p:sp>
      <p:graphicFrame>
        <p:nvGraphicFramePr>
          <p:cNvPr id="8" name="Tableau 8">
            <a:extLst>
              <a:ext uri="{FF2B5EF4-FFF2-40B4-BE49-F238E27FC236}">
                <a16:creationId xmlns:a16="http://schemas.microsoft.com/office/drawing/2014/main" id="{D49C8787-87F6-E226-1DCC-49D553BB0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937182"/>
              </p:ext>
            </p:extLst>
          </p:nvPr>
        </p:nvGraphicFramePr>
        <p:xfrm>
          <a:off x="195580" y="1348590"/>
          <a:ext cx="6007100" cy="174159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03550">
                  <a:extLst>
                    <a:ext uri="{9D8B030D-6E8A-4147-A177-3AD203B41FA5}">
                      <a16:colId xmlns:a16="http://schemas.microsoft.com/office/drawing/2014/main" val="1267103456"/>
                    </a:ext>
                  </a:extLst>
                </a:gridCol>
                <a:gridCol w="3003550">
                  <a:extLst>
                    <a:ext uri="{9D8B030D-6E8A-4147-A177-3AD203B41FA5}">
                      <a16:colId xmlns:a16="http://schemas.microsoft.com/office/drawing/2014/main" val="2836685272"/>
                    </a:ext>
                  </a:extLst>
                </a:gridCol>
              </a:tblGrid>
              <a:tr h="430954">
                <a:tc>
                  <a:txBody>
                    <a:bodyPr/>
                    <a:lstStyle/>
                    <a:p>
                      <a:r>
                        <a:rPr lang="fr-FR" dirty="0"/>
                        <a:t>Tuning avec Keras Tuner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Hyperparamètres choisis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463687"/>
                  </a:ext>
                </a:extLst>
              </a:tr>
              <a:tr h="943187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Filter Convolutional layer : </a:t>
                      </a:r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Activation function : </a:t>
                      </a:r>
                      <a:r>
                        <a:rPr lang="en-US" sz="16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relu</a:t>
                      </a:r>
                      <a:endParaRPr lang="en-US" sz="16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Learning rate :</a:t>
                      </a:r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0.0001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kernel size : </a:t>
                      </a:r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window size : </a:t>
                      </a:r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fr-FR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776199"/>
                  </a:ext>
                </a:extLst>
              </a:tr>
            </a:tbl>
          </a:graphicData>
        </a:graphic>
      </p:graphicFrame>
      <p:pic>
        <p:nvPicPr>
          <p:cNvPr id="6" name="Image 5">
            <a:extLst>
              <a:ext uri="{FF2B5EF4-FFF2-40B4-BE49-F238E27FC236}">
                <a16:creationId xmlns:a16="http://schemas.microsoft.com/office/drawing/2014/main" id="{9C757FDD-7988-A63D-8295-932BBD8BF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" y="1786502"/>
            <a:ext cx="2989580" cy="866251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B49BFE8F-A681-2A46-AACA-4F0D1762FEC1}"/>
              </a:ext>
            </a:extLst>
          </p:cNvPr>
          <p:cNvSpPr txBox="1"/>
          <p:nvPr/>
        </p:nvSpPr>
        <p:spPr>
          <a:xfrm>
            <a:off x="162528" y="5726784"/>
            <a:ext cx="62439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Precision Score (weighted) : 0.646</a:t>
            </a:r>
          </a:p>
          <a:p>
            <a:r>
              <a:rPr lang="en-US" sz="1400" dirty="0"/>
              <a:t>Precision Score (micro) : 0.534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C5894EA-C0C5-DE3D-C04A-4B31FC8F9FFF}"/>
              </a:ext>
            </a:extLst>
          </p:cNvPr>
          <p:cNvSpPr txBox="1"/>
          <p:nvPr/>
        </p:nvSpPr>
        <p:spPr>
          <a:xfrm>
            <a:off x="2848676" y="5732676"/>
            <a:ext cx="612267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Recall Score (weighted) : 0.534</a:t>
            </a:r>
          </a:p>
          <a:p>
            <a:r>
              <a:rPr lang="en-US" sz="1400" dirty="0"/>
              <a:t>Recall Score (micro) : 0.534 </a:t>
            </a:r>
          </a:p>
          <a:p>
            <a:r>
              <a:rPr lang="en-US" sz="1400" dirty="0"/>
              <a:t>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8F421F3-5C06-4BD3-3E72-ED0808F8460C}"/>
              </a:ext>
            </a:extLst>
          </p:cNvPr>
          <p:cNvSpPr txBox="1"/>
          <p:nvPr/>
        </p:nvSpPr>
        <p:spPr>
          <a:xfrm>
            <a:off x="5416782" y="5736693"/>
            <a:ext cx="2957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F1 score(weighted) : 0.526 </a:t>
            </a:r>
          </a:p>
          <a:p>
            <a:r>
              <a:rPr lang="en-US" sz="1400" dirty="0"/>
              <a:t>F1 score (micro) : 0.534</a:t>
            </a:r>
            <a:endParaRPr lang="fr-FR" sz="1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7899850-9A91-58B5-2E7E-74B67E084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059" y="3409293"/>
            <a:ext cx="3431578" cy="208150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89DC02B-8349-E708-A11A-17613B75D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28" y="3314042"/>
            <a:ext cx="4526626" cy="240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49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676A4C-BC1E-8F62-C1DD-E2C831073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780" y="213360"/>
            <a:ext cx="4270880" cy="537418"/>
          </a:xfrm>
        </p:spPr>
        <p:txBody>
          <a:bodyPr>
            <a:normAutofit fontScale="90000"/>
          </a:bodyPr>
          <a:lstStyle/>
          <a:p>
            <a:r>
              <a:rPr lang="fr-FR" dirty="0"/>
              <a:t>Transfert Learning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DD6A6E-271A-4C27-AF6A-860D15AD5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2062312"/>
            <a:ext cx="6260251" cy="236171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D84EC9D-4C64-B8AF-94C8-D0F11FD473CE}"/>
              </a:ext>
            </a:extLst>
          </p:cNvPr>
          <p:cNvSpPr txBox="1"/>
          <p:nvPr/>
        </p:nvSpPr>
        <p:spPr>
          <a:xfrm>
            <a:off x="853440" y="944880"/>
            <a:ext cx="6652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 5 races</a:t>
            </a:r>
          </a:p>
          <a:p>
            <a:r>
              <a:rPr lang="fr-FR" dirty="0"/>
              <a:t>-  4 modèles :   VGG19, ResNet50, EffecientNetB3 et </a:t>
            </a:r>
            <a:r>
              <a:rPr lang="fr-FR" dirty="0" err="1"/>
              <a:t>Xception</a:t>
            </a:r>
            <a:endParaRPr lang="fr-FR" dirty="0"/>
          </a:p>
          <a:p>
            <a:r>
              <a:rPr lang="fr-FR" dirty="0"/>
              <a:t>- Stratégie transfert Learning :  Extraction des </a:t>
            </a:r>
            <a:r>
              <a:rPr lang="fr-FR" dirty="0" err="1"/>
              <a:t>features</a:t>
            </a:r>
            <a:endParaRPr lang="fr-FR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3177EEF-83AF-355D-E088-DB7C6E69F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" y="4778804"/>
            <a:ext cx="5342034" cy="126095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CB6DB3-1E25-C13F-119E-A3D0FB88183E}"/>
              </a:ext>
            </a:extLst>
          </p:cNvPr>
          <p:cNvSpPr/>
          <p:nvPr/>
        </p:nvSpPr>
        <p:spPr>
          <a:xfrm>
            <a:off x="853440" y="5532120"/>
            <a:ext cx="5342034" cy="507643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1163BAB5-7493-E0AB-5B2C-44E875D26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328" y="1143602"/>
            <a:ext cx="3969929" cy="2399811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6D1E0DC7-250E-5596-4283-686FF9903D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328" y="3594287"/>
            <a:ext cx="3969928" cy="244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7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676A4C-BC1E-8F62-C1DD-E2C831073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780" y="213360"/>
            <a:ext cx="4270880" cy="537418"/>
          </a:xfrm>
        </p:spPr>
        <p:txBody>
          <a:bodyPr>
            <a:normAutofit fontScale="90000"/>
          </a:bodyPr>
          <a:lstStyle/>
          <a:p>
            <a:r>
              <a:rPr lang="fr-FR" dirty="0"/>
              <a:t>Transfert Learning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D84EC9D-4C64-B8AF-94C8-D0F11FD473CE}"/>
              </a:ext>
            </a:extLst>
          </p:cNvPr>
          <p:cNvSpPr txBox="1"/>
          <p:nvPr/>
        </p:nvSpPr>
        <p:spPr>
          <a:xfrm>
            <a:off x="853440" y="944880"/>
            <a:ext cx="868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 5 races</a:t>
            </a:r>
          </a:p>
          <a:p>
            <a:r>
              <a:rPr lang="fr-FR" dirty="0"/>
              <a:t>-  2 modèles :  EffecientNetB3 et </a:t>
            </a:r>
            <a:r>
              <a:rPr lang="fr-FR" dirty="0" err="1"/>
              <a:t>Xception</a:t>
            </a:r>
            <a:endParaRPr lang="fr-FR" dirty="0"/>
          </a:p>
          <a:p>
            <a:r>
              <a:rPr lang="fr-FR" dirty="0"/>
              <a:t>- Stratégie transfert Learning :  Fine tuning partiel (gel de 6  couches </a:t>
            </a:r>
            <a:r>
              <a:rPr lang="fr-FR" dirty="0" err="1"/>
              <a:t>conv</a:t>
            </a:r>
            <a:r>
              <a:rPr lang="fr-FR" dirty="0"/>
              <a:t>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1624334-B365-DE2F-1530-6071C9A68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40" y="2145209"/>
            <a:ext cx="7589520" cy="282166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789026C-578E-1DC9-322B-95427B4F3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209" y="5109178"/>
            <a:ext cx="4861981" cy="7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367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676A4C-BC1E-8F62-C1DD-E2C831073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780" y="213360"/>
            <a:ext cx="4270880" cy="537418"/>
          </a:xfrm>
        </p:spPr>
        <p:txBody>
          <a:bodyPr>
            <a:normAutofit fontScale="90000"/>
          </a:bodyPr>
          <a:lstStyle/>
          <a:p>
            <a:r>
              <a:rPr lang="fr-FR" dirty="0"/>
              <a:t>Modèle final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D84EC9D-4C64-B8AF-94C8-D0F11FD473CE}"/>
              </a:ext>
            </a:extLst>
          </p:cNvPr>
          <p:cNvSpPr txBox="1"/>
          <p:nvPr/>
        </p:nvSpPr>
        <p:spPr>
          <a:xfrm>
            <a:off x="541020" y="759494"/>
            <a:ext cx="5638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 120 races</a:t>
            </a:r>
          </a:p>
          <a:p>
            <a:r>
              <a:rPr lang="fr-FR" dirty="0"/>
              <a:t>- 1 modèles :  EffecientNetB3 </a:t>
            </a:r>
          </a:p>
          <a:p>
            <a:r>
              <a:rPr lang="fr-FR" dirty="0"/>
              <a:t>- Stratégie transfert Learning :  Extraction </a:t>
            </a:r>
            <a:r>
              <a:rPr lang="fr-FR" dirty="0" err="1"/>
              <a:t>features</a:t>
            </a:r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5BB68BA-0E68-BAF3-C3F1-81009B18D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039" y="588028"/>
            <a:ext cx="5020621" cy="455547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54826A7-3EDB-F23B-7A47-D72BE4D9A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" y="1868210"/>
            <a:ext cx="6202857" cy="233041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913FD09-D57D-FDA7-0A44-2332AFFD6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783" y="4483046"/>
            <a:ext cx="2412358" cy="834694"/>
          </a:xfrm>
          <a:prstGeom prst="rect">
            <a:avLst/>
          </a:prstGeom>
        </p:spPr>
      </p:pic>
      <p:graphicFrame>
        <p:nvGraphicFramePr>
          <p:cNvPr id="18" name="Tableau 18">
            <a:extLst>
              <a:ext uri="{FF2B5EF4-FFF2-40B4-BE49-F238E27FC236}">
                <a16:creationId xmlns:a16="http://schemas.microsoft.com/office/drawing/2014/main" id="{4FA75B48-C9AD-2076-65A5-42F3A9454C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717756"/>
              </p:ext>
            </p:extLst>
          </p:nvPr>
        </p:nvGraphicFramePr>
        <p:xfrm>
          <a:off x="289560" y="4536104"/>
          <a:ext cx="3627120" cy="740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9040">
                  <a:extLst>
                    <a:ext uri="{9D8B030D-6E8A-4147-A177-3AD203B41FA5}">
                      <a16:colId xmlns:a16="http://schemas.microsoft.com/office/drawing/2014/main" val="3303807322"/>
                    </a:ext>
                  </a:extLst>
                </a:gridCol>
                <a:gridCol w="1209040">
                  <a:extLst>
                    <a:ext uri="{9D8B030D-6E8A-4147-A177-3AD203B41FA5}">
                      <a16:colId xmlns:a16="http://schemas.microsoft.com/office/drawing/2014/main" val="3935770661"/>
                    </a:ext>
                  </a:extLst>
                </a:gridCol>
                <a:gridCol w="1209040">
                  <a:extLst>
                    <a:ext uri="{9D8B030D-6E8A-4147-A177-3AD203B41FA5}">
                      <a16:colId xmlns:a16="http://schemas.microsoft.com/office/drawing/2014/main" val="2953780609"/>
                    </a:ext>
                  </a:extLst>
                </a:gridCol>
              </a:tblGrid>
              <a:tr h="308434">
                <a:tc>
                  <a:txBody>
                    <a:bodyPr/>
                    <a:lstStyle/>
                    <a:p>
                      <a:r>
                        <a:rPr lang="fr-FR" sz="1400" dirty="0"/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342404"/>
                  </a:ext>
                </a:extLst>
              </a:tr>
              <a:tr h="431802">
                <a:tc>
                  <a:txBody>
                    <a:bodyPr/>
                    <a:lstStyle/>
                    <a:p>
                      <a:r>
                        <a:rPr lang="fr-FR" sz="1400" dirty="0"/>
                        <a:t>15394 (75%)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3025 (15%)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2161 (10%)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9276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1679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2D49A3-D7D9-B07C-23FB-00393E1F5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780" y="175262"/>
            <a:ext cx="7699880" cy="868678"/>
          </a:xfrm>
        </p:spPr>
        <p:txBody>
          <a:bodyPr/>
          <a:lstStyle/>
          <a:p>
            <a:r>
              <a:rPr lang="fr-FR" dirty="0"/>
              <a:t>Races moins bien prédites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66DF37-BFED-1096-FF05-104BD85D9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520" y="1188610"/>
            <a:ext cx="5431542" cy="265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73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43CC54-7481-CB01-BEA5-35ACD754C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6160"/>
            <a:ext cx="10066020" cy="537418"/>
          </a:xfrm>
        </p:spPr>
        <p:txBody>
          <a:bodyPr>
            <a:normAutofit fontScale="90000"/>
          </a:bodyPr>
          <a:lstStyle/>
          <a:p>
            <a:r>
              <a:rPr lang="fr-FR" dirty="0"/>
              <a:t>Quelques prédictions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449EADA-9603-B3DF-6952-A814377E8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140" y="660214"/>
            <a:ext cx="7818120" cy="611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82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35A4C3-7754-5742-0864-A3AA2AE7E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380" y="152400"/>
            <a:ext cx="8583800" cy="647700"/>
          </a:xfrm>
        </p:spPr>
        <p:txBody>
          <a:bodyPr>
            <a:normAutofit fontScale="90000"/>
          </a:bodyPr>
          <a:lstStyle/>
          <a:p>
            <a:r>
              <a:rPr lang="fr-FR" dirty="0"/>
              <a:t>API avec Fast API</a:t>
            </a:r>
          </a:p>
        </p:txBody>
      </p:sp>
    </p:spTree>
    <p:extLst>
      <p:ext uri="{BB962C8B-B14F-4D97-AF65-F5344CB8AC3E}">
        <p14:creationId xmlns:p14="http://schemas.microsoft.com/office/powerpoint/2010/main" val="3534944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0D98601-058C-FA6E-A532-B37B7E1B9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2238" y="895440"/>
            <a:ext cx="6125361" cy="1560083"/>
          </a:xfrm>
        </p:spPr>
        <p:txBody>
          <a:bodyPr>
            <a:normAutofit/>
          </a:bodyPr>
          <a:lstStyle/>
          <a:p>
            <a:r>
              <a:rPr lang="fr-FR" dirty="0"/>
              <a:t>Plan</a:t>
            </a:r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5CEC8F4F-A2DD-6BA2-BBDD-C1C146008B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42" r="22596" b="-3"/>
          <a:stretch/>
        </p:blipFill>
        <p:spPr>
          <a:xfrm>
            <a:off x="1" y="-16591"/>
            <a:ext cx="4610100" cy="6874591"/>
          </a:xfrm>
          <a:prstGeom prst="rect">
            <a:avLst/>
          </a:prstGeom>
        </p:spPr>
      </p:pic>
      <p:cxnSp>
        <p:nvCxnSpPr>
          <p:cNvPr id="23" name="Straight Connector 10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40145" y="2871627"/>
            <a:ext cx="0" cy="3186701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space réservé du contenu 2">
            <a:extLst>
              <a:ext uri="{FF2B5EF4-FFF2-40B4-BE49-F238E27FC236}">
                <a16:creationId xmlns:a16="http://schemas.microsoft.com/office/drawing/2014/main" id="{62DF0C3E-F194-CE14-6D12-8C70F4814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4717" y="2753546"/>
            <a:ext cx="5302882" cy="3494854"/>
          </a:xfrm>
        </p:spPr>
        <p:txBody>
          <a:bodyPr anchor="t">
            <a:normAutofit/>
          </a:bodyPr>
          <a:lstStyle/>
          <a:p>
            <a:r>
              <a:rPr lang="fr-FR" dirty="0"/>
              <a:t>Contexte </a:t>
            </a:r>
          </a:p>
          <a:p>
            <a:r>
              <a:rPr lang="fr-FR" dirty="0"/>
              <a:t>Analyse exploratoire </a:t>
            </a:r>
          </a:p>
          <a:p>
            <a:r>
              <a:rPr lang="fr-FR" dirty="0"/>
              <a:t>Prétraitement des images</a:t>
            </a:r>
          </a:p>
          <a:p>
            <a:r>
              <a:rPr lang="fr-FR" dirty="0"/>
              <a:t>Réseaux de neurones CNN from scratch</a:t>
            </a:r>
          </a:p>
          <a:p>
            <a:r>
              <a:rPr lang="fr-FR" dirty="0"/>
              <a:t>Réseaux de neurones avec transfert Learning</a:t>
            </a:r>
          </a:p>
          <a:p>
            <a:r>
              <a:rPr lang="fr-FR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62309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2" name="Rectangle 1141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E09E064-5291-9835-964E-620D26B50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8534" y="786238"/>
            <a:ext cx="5262778" cy="1570485"/>
          </a:xfrm>
        </p:spPr>
        <p:txBody>
          <a:bodyPr anchor="b">
            <a:normAutofit/>
          </a:bodyPr>
          <a:lstStyle/>
          <a:p>
            <a:r>
              <a:rPr lang="fr-FR" dirty="0"/>
              <a:t>Contexte</a:t>
            </a:r>
          </a:p>
        </p:txBody>
      </p:sp>
      <p:pic>
        <p:nvPicPr>
          <p:cNvPr id="1030" name="Picture 6" descr="Free Dog Silhouette Vector Image Files - FreePatternsArea">
            <a:extLst>
              <a:ext uri="{FF2B5EF4-FFF2-40B4-BE49-F238E27FC236}">
                <a16:creationId xmlns:a16="http://schemas.microsoft.com/office/drawing/2014/main" id="{5EA23AAD-8032-38BC-DE96-1004DE435C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0" r="1712" b="-1"/>
          <a:stretch/>
        </p:blipFill>
        <p:spPr bwMode="auto">
          <a:xfrm>
            <a:off x="438623" y="523060"/>
            <a:ext cx="4392515" cy="4994953"/>
          </a:xfrm>
          <a:custGeom>
            <a:avLst/>
            <a:gdLst/>
            <a:ahLst/>
            <a:cxnLst/>
            <a:rect l="l" t="t" r="r" b="b"/>
            <a:pathLst>
              <a:path w="4392515" h="4994953">
                <a:moveTo>
                  <a:pt x="2195998" y="0"/>
                </a:moveTo>
                <a:cubicBezTo>
                  <a:pt x="2196152" y="0"/>
                  <a:pt x="2196359" y="0"/>
                  <a:pt x="2196519" y="0"/>
                </a:cubicBezTo>
                <a:cubicBezTo>
                  <a:pt x="3409352" y="0"/>
                  <a:pt x="4392515" y="983187"/>
                  <a:pt x="4392515" y="2195998"/>
                </a:cubicBezTo>
                <a:lnTo>
                  <a:pt x="4392515" y="4994953"/>
                </a:lnTo>
                <a:lnTo>
                  <a:pt x="0" y="4994953"/>
                </a:lnTo>
                <a:lnTo>
                  <a:pt x="0" y="2195998"/>
                </a:lnTo>
                <a:cubicBezTo>
                  <a:pt x="0" y="983187"/>
                  <a:pt x="983161" y="0"/>
                  <a:pt x="219599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54990" y="6283931"/>
            <a:ext cx="10325100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01" name="Espace réservé du contenu 2">
            <a:extLst>
              <a:ext uri="{FF2B5EF4-FFF2-40B4-BE49-F238E27FC236}">
                <a16:creationId xmlns:a16="http://schemas.microsoft.com/office/drawing/2014/main" id="{CD3975B3-4128-A386-4811-E502D59EC8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9639261"/>
              </p:ext>
            </p:extLst>
          </p:nvPr>
        </p:nvGraphicFramePr>
        <p:xfrm>
          <a:off x="5072914" y="2379037"/>
          <a:ext cx="6877309" cy="3254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43D92291-1EC7-6C18-DBCA-95FA6C0041B6}"/>
              </a:ext>
            </a:extLst>
          </p:cNvPr>
          <p:cNvSpPr/>
          <p:nvPr/>
        </p:nvSpPr>
        <p:spPr>
          <a:xfrm>
            <a:off x="5163671" y="2904565"/>
            <a:ext cx="3227294" cy="1678193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0EE540-7F4B-0620-2015-89CEAC31EBAA}"/>
              </a:ext>
            </a:extLst>
          </p:cNvPr>
          <p:cNvSpPr/>
          <p:nvPr/>
        </p:nvSpPr>
        <p:spPr>
          <a:xfrm>
            <a:off x="8480747" y="2904564"/>
            <a:ext cx="3469476" cy="1678193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D70662-6AD5-2635-A9A2-31B5C22CFF08}"/>
              </a:ext>
            </a:extLst>
          </p:cNvPr>
          <p:cNvSpPr/>
          <p:nvPr/>
        </p:nvSpPr>
        <p:spPr>
          <a:xfrm>
            <a:off x="5825400" y="4735760"/>
            <a:ext cx="5341037" cy="1256249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1705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2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9272145-2B20-465C-C8E0-6DFB20347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00" y="891707"/>
            <a:ext cx="5195121" cy="8797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Analyse</a:t>
            </a:r>
            <a:r>
              <a:rPr lang="en-US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exploratoire</a:t>
            </a:r>
            <a:endParaRPr lang="en-US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Connector 14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500" y="2871627"/>
            <a:ext cx="0" cy="3186701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F1E0F989-FBA0-E274-00C0-B4A561D0A0C8}"/>
              </a:ext>
            </a:extLst>
          </p:cNvPr>
          <p:cNvSpPr txBox="1"/>
          <p:nvPr/>
        </p:nvSpPr>
        <p:spPr>
          <a:xfrm>
            <a:off x="1432382" y="4110399"/>
            <a:ext cx="3746928" cy="21330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20580 images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120 races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150 à 200 images/races avec </a:t>
            </a:r>
            <a:r>
              <a:rPr lang="en-US" dirty="0" err="1">
                <a:solidFill>
                  <a:schemeClr val="tx2"/>
                </a:solidFill>
              </a:rPr>
              <a:t>une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moyenne</a:t>
            </a:r>
            <a:r>
              <a:rPr lang="en-US" dirty="0">
                <a:solidFill>
                  <a:schemeClr val="tx2"/>
                </a:solidFill>
              </a:rPr>
              <a:t> de 170 image/race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Images RGB</a:t>
            </a:r>
          </a:p>
        </p:txBody>
      </p:sp>
      <p:pic>
        <p:nvPicPr>
          <p:cNvPr id="19" name="Picture 8" descr="Chiot brun en cours d’exécution">
            <a:extLst>
              <a:ext uri="{FF2B5EF4-FFF2-40B4-BE49-F238E27FC236}">
                <a16:creationId xmlns:a16="http://schemas.microsoft.com/office/drawing/2014/main" id="{59666D76-36F6-11A3-6820-E5B405BD0C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78" r="35826" b="2"/>
          <a:stretch/>
        </p:blipFill>
        <p:spPr>
          <a:xfrm>
            <a:off x="6099666" y="0"/>
            <a:ext cx="6092334" cy="68580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98FB56E-4A45-3D9F-FF51-9DC66E01C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413" y="2984593"/>
            <a:ext cx="3638866" cy="96870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29748BD-A15E-0C70-5EFE-4BE35AC8FA52}"/>
              </a:ext>
            </a:extLst>
          </p:cNvPr>
          <p:cNvSpPr/>
          <p:nvPr/>
        </p:nvSpPr>
        <p:spPr>
          <a:xfrm>
            <a:off x="1297858" y="2747600"/>
            <a:ext cx="4071793" cy="1254643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0A79E8-3546-E64B-7CCF-9741B4299C4E}"/>
              </a:ext>
            </a:extLst>
          </p:cNvPr>
          <p:cNvSpPr/>
          <p:nvPr/>
        </p:nvSpPr>
        <p:spPr>
          <a:xfrm>
            <a:off x="1297858" y="4136641"/>
            <a:ext cx="4208207" cy="199868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8747863-2A42-2100-66CA-2A74F37CE278}"/>
              </a:ext>
            </a:extLst>
          </p:cNvPr>
          <p:cNvSpPr txBox="1"/>
          <p:nvPr/>
        </p:nvSpPr>
        <p:spPr>
          <a:xfrm>
            <a:off x="1747015" y="2702298"/>
            <a:ext cx="396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tx1">
                    <a:lumMod val="85000"/>
                  </a:schemeClr>
                </a:solidFill>
              </a:rPr>
              <a:t>Chaque dossier correspond à une race</a:t>
            </a:r>
          </a:p>
        </p:txBody>
      </p:sp>
    </p:spTree>
    <p:extLst>
      <p:ext uri="{BB962C8B-B14F-4D97-AF65-F5344CB8AC3E}">
        <p14:creationId xmlns:p14="http://schemas.microsoft.com/office/powerpoint/2010/main" val="684119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4AF3E09-3EB9-6288-7432-7C841E097B4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E4CD48F-3002-24CA-3697-17744B132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06" y="138148"/>
            <a:ext cx="9747872" cy="669676"/>
          </a:xfrm>
        </p:spPr>
        <p:txBody>
          <a:bodyPr>
            <a:normAutofit fontScale="90000"/>
          </a:bodyPr>
          <a:lstStyle/>
          <a:p>
            <a:r>
              <a:rPr lang="fr-FR" dirty="0"/>
              <a:t>Analyse exploratoire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E4D223E-F97B-11B9-FD7F-28F0F3048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06" y="1478406"/>
            <a:ext cx="4480948" cy="108213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65B22B9-84D2-C737-9892-780F8B534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770" y="1478406"/>
            <a:ext cx="6289710" cy="242638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0EA5234-DA84-DDE4-B163-B484AE6D0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26" y="4574085"/>
            <a:ext cx="11636748" cy="211854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D96DFCE-8C59-11B0-24D2-70E01165A071}"/>
              </a:ext>
            </a:extLst>
          </p:cNvPr>
          <p:cNvSpPr txBox="1"/>
          <p:nvPr/>
        </p:nvSpPr>
        <p:spPr>
          <a:xfrm>
            <a:off x="1369007" y="1098326"/>
            <a:ext cx="4814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Organisation des données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856FB73-0C05-1830-8D8B-DBD26F2B7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843" y="2837642"/>
            <a:ext cx="5158570" cy="84249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9E6123F-6758-F6A2-6CE1-DBCBF26A4393}"/>
              </a:ext>
            </a:extLst>
          </p:cNvPr>
          <p:cNvSpPr/>
          <p:nvPr/>
        </p:nvSpPr>
        <p:spPr>
          <a:xfrm>
            <a:off x="190178" y="1109074"/>
            <a:ext cx="5335551" cy="287299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C5551F3-E848-E0FB-23AE-2811D0DC143B}"/>
              </a:ext>
            </a:extLst>
          </p:cNvPr>
          <p:cNvSpPr txBox="1"/>
          <p:nvPr/>
        </p:nvSpPr>
        <p:spPr>
          <a:xfrm>
            <a:off x="7627732" y="1074156"/>
            <a:ext cx="24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Distribution des classes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A49552-B981-6F90-39C6-8646FA68C959}"/>
              </a:ext>
            </a:extLst>
          </p:cNvPr>
          <p:cNvSpPr/>
          <p:nvPr/>
        </p:nvSpPr>
        <p:spPr>
          <a:xfrm>
            <a:off x="5653548" y="1109074"/>
            <a:ext cx="6426932" cy="290248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00ECB7-7098-8FB1-2F8B-E2755B9DDC29}"/>
              </a:ext>
            </a:extLst>
          </p:cNvPr>
          <p:cNvSpPr/>
          <p:nvPr/>
        </p:nvSpPr>
        <p:spPr>
          <a:xfrm>
            <a:off x="190178" y="4312811"/>
            <a:ext cx="11795345" cy="2456201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E86C6E7-DF52-38B7-E453-DEED894A8A80}"/>
              </a:ext>
            </a:extLst>
          </p:cNvPr>
          <p:cNvSpPr txBox="1"/>
          <p:nvPr/>
        </p:nvSpPr>
        <p:spPr>
          <a:xfrm>
            <a:off x="4710454" y="4225666"/>
            <a:ext cx="334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Aperçu des noms de race</a:t>
            </a:r>
          </a:p>
        </p:txBody>
      </p:sp>
    </p:spTree>
    <p:extLst>
      <p:ext uri="{BB962C8B-B14F-4D97-AF65-F5344CB8AC3E}">
        <p14:creationId xmlns:p14="http://schemas.microsoft.com/office/powerpoint/2010/main" val="3466292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11">
            <a:extLst>
              <a:ext uri="{FF2B5EF4-FFF2-40B4-BE49-F238E27FC236}">
                <a16:creationId xmlns:a16="http://schemas.microsoft.com/office/drawing/2014/main" id="{EAD4CCDA-06BF-4D2A-B44F-195AEC0B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" name="Rectangle 13">
            <a:extLst>
              <a:ext uri="{FF2B5EF4-FFF2-40B4-BE49-F238E27FC236}">
                <a16:creationId xmlns:a16="http://schemas.microsoft.com/office/drawing/2014/main" id="{98C10BD4-F3F8-4089-8DB0-71FB15FD9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A95A2F-7431-842E-3070-C1E95B0AAE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4CEC6D0-EF3F-CDDF-23F8-7FFBE837D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417"/>
            <a:ext cx="5431840" cy="138386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/>
            <a:r>
              <a:rPr lang="en-US" sz="4800"/>
              <a:t>Analyse exploratoire</a:t>
            </a:r>
            <a:endParaRPr lang="en-US" sz="48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AA2FCF5-3E96-7771-B332-9FDADE356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57" y="1271790"/>
            <a:ext cx="6567212" cy="392391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9385CCA-839A-7955-0C6C-C8FBAD09E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307" y="4415345"/>
            <a:ext cx="5191454" cy="1492542"/>
          </a:xfrm>
          <a:prstGeom prst="rect">
            <a:avLst/>
          </a:prstGeom>
        </p:spPr>
      </p:pic>
      <p:cxnSp>
        <p:nvCxnSpPr>
          <p:cNvPr id="11" name="Straight Connector 15">
            <a:extLst>
              <a:ext uri="{FF2B5EF4-FFF2-40B4-BE49-F238E27FC236}">
                <a16:creationId xmlns:a16="http://schemas.microsoft.com/office/drawing/2014/main" id="{76A5D06F-DF26-4A88-BF73-C1B592E66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1900" y="4536141"/>
            <a:ext cx="0" cy="125095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4697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6" name="Rectangle 2056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606B7A-F032-93D3-6E75-E83D3B6EDF0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090EA1-CA94-14DE-2EEC-EDEB60E06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885039"/>
            <a:ext cx="5262778" cy="1570485"/>
          </a:xfrm>
        </p:spPr>
        <p:txBody>
          <a:bodyPr anchor="b">
            <a:normAutofit/>
          </a:bodyPr>
          <a:lstStyle/>
          <a:p>
            <a:r>
              <a:rPr lang="fr-FR"/>
              <a:t>Prétraitement des images</a:t>
            </a:r>
            <a:endParaRPr lang="fr-FR" dirty="0"/>
          </a:p>
        </p:txBody>
      </p:sp>
      <p:sp>
        <p:nvSpPr>
          <p:cNvPr id="45" name="Espace réservé du contenu 2">
            <a:extLst>
              <a:ext uri="{FF2B5EF4-FFF2-40B4-BE49-F238E27FC236}">
                <a16:creationId xmlns:a16="http://schemas.microsoft.com/office/drawing/2014/main" id="{E24EF599-AEB8-38E7-8C31-9892598E8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0" y="2813959"/>
            <a:ext cx="5262778" cy="3159001"/>
          </a:xfrm>
        </p:spPr>
        <p:txBody>
          <a:bodyPr anchor="t">
            <a:normAutofit/>
          </a:bodyPr>
          <a:lstStyle/>
          <a:p>
            <a:r>
              <a:rPr lang="fr-FR" dirty="0"/>
              <a:t>Egalisation d’histogramme </a:t>
            </a:r>
          </a:p>
          <a:p>
            <a:r>
              <a:rPr lang="fr-FR"/>
              <a:t>Débruitage </a:t>
            </a:r>
            <a:r>
              <a:rPr lang="fr-FR" dirty="0"/>
              <a:t>de l’image </a:t>
            </a:r>
          </a:p>
          <a:p>
            <a:r>
              <a:rPr lang="fr-FR"/>
              <a:t>Whitenning </a:t>
            </a:r>
            <a:endParaRPr lang="fr-FR" dirty="0"/>
          </a:p>
        </p:txBody>
      </p:sp>
      <p:pic>
        <p:nvPicPr>
          <p:cNvPr id="2052" name="Picture 4" descr="OpenCV-Python Is Now An Official OpenCV Project - OpenCV">
            <a:extLst>
              <a:ext uri="{FF2B5EF4-FFF2-40B4-BE49-F238E27FC236}">
                <a16:creationId xmlns:a16="http://schemas.microsoft.com/office/drawing/2014/main" id="{5F7C1B13-E652-2409-A199-232C002BD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87705" y="2328137"/>
            <a:ext cx="4392385" cy="208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77" name="Straight Connector 2058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54990" y="6283931"/>
            <a:ext cx="10325100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438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7B26A0B-FCD6-6002-CC98-CD0A590310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28B83B6-665E-4F8F-72C2-6A7B82846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80" y="112509"/>
            <a:ext cx="9864856" cy="510076"/>
          </a:xfrm>
        </p:spPr>
        <p:txBody>
          <a:bodyPr>
            <a:normAutofit fontScale="90000"/>
          </a:bodyPr>
          <a:lstStyle/>
          <a:p>
            <a:r>
              <a:rPr lang="fr-FR" dirty="0"/>
              <a:t>Egalisation d’histogramme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04B4421-9383-3ECA-0AC0-DBED1CBD7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080" y="2158063"/>
            <a:ext cx="10427839" cy="458742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4EF0577-056B-288E-D379-FE4F477D2E58}"/>
              </a:ext>
            </a:extLst>
          </p:cNvPr>
          <p:cNvSpPr txBox="1"/>
          <p:nvPr/>
        </p:nvSpPr>
        <p:spPr>
          <a:xfrm>
            <a:off x="882080" y="851715"/>
            <a:ext cx="104278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0" dirty="0">
                <a:solidFill>
                  <a:srgbClr val="CCCCCC"/>
                </a:solidFill>
                <a:effectLst/>
                <a:latin typeface="Georgia Pro Light (En-têtes)"/>
                <a:ea typeface="Calibri" panose="020F0502020204030204" pitchFamily="34" charset="0"/>
                <a:cs typeface="Calibri" panose="020F0502020204030204" pitchFamily="34" charset="0"/>
              </a:rPr>
              <a:t>L'égalisation d'image en traitement d'images ajuste la répartition des niveaux de gris ou de couleurs.</a:t>
            </a:r>
          </a:p>
          <a:p>
            <a:endParaRPr lang="fr-FR" b="0" dirty="0">
              <a:solidFill>
                <a:srgbClr val="CCCCCC"/>
              </a:solidFill>
              <a:effectLst/>
              <a:latin typeface="Georgia Pro Light (En-têtes)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0" dirty="0">
                <a:solidFill>
                  <a:srgbClr val="CCCCCC"/>
                </a:solidFill>
                <a:effectLst/>
                <a:latin typeface="Georgia Pro Light (En-têtes)"/>
                <a:ea typeface="Calibri" panose="020F0502020204030204" pitchFamily="34" charset="0"/>
                <a:cs typeface="Calibri" panose="020F0502020204030204" pitchFamily="34" charset="0"/>
              </a:rPr>
              <a:t>Amélioration le contraste et la lisibilité.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CCCCCC"/>
                </a:solidFill>
                <a:latin typeface="Georgia Pro Light (En-têtes)"/>
                <a:ea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fr-FR" b="0" dirty="0">
                <a:solidFill>
                  <a:srgbClr val="CCCCCC"/>
                </a:solidFill>
                <a:effectLst/>
                <a:latin typeface="Georgia Pro Light (En-têtes)"/>
                <a:ea typeface="Calibri" panose="020F0502020204030204" pitchFamily="34" charset="0"/>
                <a:cs typeface="Calibri" panose="020F0502020204030204" pitchFamily="34" charset="0"/>
              </a:rPr>
              <a:t>épartition uniforme de l'intensité lumineuse sur l'image, détails plus visibles. </a:t>
            </a:r>
          </a:p>
        </p:txBody>
      </p:sp>
    </p:spTree>
    <p:extLst>
      <p:ext uri="{BB962C8B-B14F-4D97-AF65-F5344CB8AC3E}">
        <p14:creationId xmlns:p14="http://schemas.microsoft.com/office/powerpoint/2010/main" val="3932353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2E8AED-E91D-CB71-1FDF-E65D437BE14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B73C15C-FFD0-E8C4-6606-C9E7E4CF8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95" y="137742"/>
            <a:ext cx="9959835" cy="619344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Débruitage</a:t>
            </a:r>
            <a:r>
              <a:rPr lang="fr-FR" dirty="0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BA4BB14-F5B5-90BB-7DF1-5BE67380F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420" y="2635624"/>
            <a:ext cx="9188798" cy="34458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9130E65-0145-42FB-4D6C-5E40A17BC6DE}"/>
              </a:ext>
            </a:extLst>
          </p:cNvPr>
          <p:cNvSpPr txBox="1"/>
          <p:nvPr/>
        </p:nvSpPr>
        <p:spPr>
          <a:xfrm>
            <a:off x="484095" y="776576"/>
            <a:ext cx="1128477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CCCCCC"/>
                </a:solidFill>
                <a:latin typeface="Georgia Pro Light (En-têtes)"/>
                <a:ea typeface="Calibri" panose="020F0502020204030204" pitchFamily="34" charset="0"/>
                <a:cs typeface="Calibri" panose="020F0502020204030204" pitchFamily="34" charset="0"/>
              </a:rPr>
              <a:t>Le bruit dans une image est semblable à un "parasite" visuel qui peut rendre l'image moins nette</a:t>
            </a:r>
          </a:p>
          <a:p>
            <a:endParaRPr lang="fr-FR" sz="1600" dirty="0">
              <a:solidFill>
                <a:srgbClr val="CCCCCC"/>
              </a:solidFill>
              <a:latin typeface="Georgia Pro Light (En-têtes)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1600" dirty="0">
                <a:solidFill>
                  <a:srgbClr val="CCCCCC"/>
                </a:solidFill>
                <a:latin typeface="Georgia Pro Light (En-têtes)"/>
                <a:ea typeface="Calibri" panose="020F0502020204030204" pitchFamily="34" charset="0"/>
                <a:cs typeface="Calibri" panose="020F0502020204030204" pitchFamily="34" charset="0"/>
              </a:rPr>
              <a:t>un filtre est une opération mathématique appliquée à une image pour modifier ses caractéristiques.</a:t>
            </a:r>
          </a:p>
          <a:p>
            <a:endParaRPr lang="fr-FR" sz="1600" dirty="0">
              <a:solidFill>
                <a:srgbClr val="CCCCCC"/>
              </a:solidFill>
              <a:latin typeface="Georgia Pro Light (En-têtes)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1600" dirty="0">
                <a:solidFill>
                  <a:srgbClr val="CCCCCC"/>
                </a:solidFill>
                <a:latin typeface="Georgia Pro Light (En-têtes)"/>
                <a:ea typeface="Calibri" panose="020F0502020204030204" pitchFamily="34" charset="0"/>
                <a:cs typeface="Calibri" panose="020F0502020204030204" pitchFamily="34" charset="0"/>
              </a:rPr>
              <a:t>Le processus de </a:t>
            </a:r>
            <a:r>
              <a:rPr lang="fr-FR" sz="1600" dirty="0" err="1">
                <a:solidFill>
                  <a:srgbClr val="CCCCCC"/>
                </a:solidFill>
                <a:latin typeface="Georgia Pro Light (En-têtes)"/>
                <a:ea typeface="Calibri" panose="020F0502020204030204" pitchFamily="34" charset="0"/>
                <a:cs typeface="Calibri" panose="020F0502020204030204" pitchFamily="34" charset="0"/>
              </a:rPr>
              <a:t>débruitage</a:t>
            </a:r>
            <a:r>
              <a:rPr lang="fr-FR" sz="1600" dirty="0">
                <a:solidFill>
                  <a:srgbClr val="CCCCCC"/>
                </a:solidFill>
                <a:latin typeface="Georgia Pro Light (En-têtes)"/>
                <a:ea typeface="Calibri" panose="020F0502020204030204" pitchFamily="34" charset="0"/>
                <a:cs typeface="Calibri" panose="020F0502020204030204" pitchFamily="34" charset="0"/>
              </a:rPr>
              <a:t> d'une image consiste à utiliser des filtres afin de diminuer les variations indésirables dans l'image.</a:t>
            </a:r>
          </a:p>
          <a:p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89659397"/>
      </p:ext>
    </p:extLst>
  </p:cSld>
  <p:clrMapOvr>
    <a:masterClrMapping/>
  </p:clrMapOvr>
</p:sld>
</file>

<file path=ppt/theme/theme1.xml><?xml version="1.0" encoding="utf-8"?>
<a:theme xmlns:a="http://schemas.openxmlformats.org/drawingml/2006/main" name="VaultVTI">
  <a:themeElements>
    <a:clrScheme name="Violet 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5">
      <a:majorFont>
        <a:latin typeface="Georgia Pro Light"/>
        <a:ea typeface=""/>
        <a:cs typeface=""/>
      </a:majorFont>
      <a:minorFont>
        <a:latin typeface="Georgi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ultVTI" id="{144E1EB0-F9F9-4F8D-8264-A2820BA0C47A}" vid="{3A992A48-7697-4A22-A884-B4A11E6218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1641</TotalTime>
  <Words>585</Words>
  <Application>Microsoft Office PowerPoint</Application>
  <PresentationFormat>Grand écran</PresentationFormat>
  <Paragraphs>103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5" baseType="lpstr">
      <vt:lpstr>Arial</vt:lpstr>
      <vt:lpstr>Consolas</vt:lpstr>
      <vt:lpstr>Georgia Pro Light</vt:lpstr>
      <vt:lpstr>Georgia Pro Light (Corps)</vt:lpstr>
      <vt:lpstr>Georgia Pro Light (En-têtes)</vt:lpstr>
      <vt:lpstr>VaultVTI</vt:lpstr>
      <vt:lpstr>Classez des images à l'aide  d'algorithmes de Deep Learning</vt:lpstr>
      <vt:lpstr>Plan</vt:lpstr>
      <vt:lpstr>Contexte</vt:lpstr>
      <vt:lpstr>Analyse exploratoire</vt:lpstr>
      <vt:lpstr>Analyse exploratoire</vt:lpstr>
      <vt:lpstr>Analyse exploratoire</vt:lpstr>
      <vt:lpstr>Prétraitement des images</vt:lpstr>
      <vt:lpstr>Egalisation d’histogramme</vt:lpstr>
      <vt:lpstr>Débruitage </vt:lpstr>
      <vt:lpstr>Whitening d’images</vt:lpstr>
      <vt:lpstr>Data augmentation</vt:lpstr>
      <vt:lpstr>Réseau de neurones CNN from scratch</vt:lpstr>
      <vt:lpstr>Réseau de neurones CNN from scratch</vt:lpstr>
      <vt:lpstr>Transfert Learning</vt:lpstr>
      <vt:lpstr>Transfert Learning</vt:lpstr>
      <vt:lpstr>Modèle final</vt:lpstr>
      <vt:lpstr>Races moins bien prédites</vt:lpstr>
      <vt:lpstr>Quelques prédictions</vt:lpstr>
      <vt:lpstr>API avec Fast API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Classez des images à l'aide  d'algorithmes de Deep Learning</dc:title>
  <dc:creator>Ahmed Bachir</dc:creator>
  <cp:lastModifiedBy>Ahmed Bachir</cp:lastModifiedBy>
  <cp:revision>1</cp:revision>
  <dcterms:created xsi:type="dcterms:W3CDTF">2023-09-02T12:37:30Z</dcterms:created>
  <dcterms:modified xsi:type="dcterms:W3CDTF">2023-09-03T15:58:53Z</dcterms:modified>
</cp:coreProperties>
</file>